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70" r:id="rId2"/>
    <p:sldMasterId id="2147483784" r:id="rId3"/>
  </p:sldMasterIdLst>
  <p:notesMasterIdLst>
    <p:notesMasterId r:id="rId46"/>
  </p:notesMasterIdLst>
  <p:sldIdLst>
    <p:sldId id="1503" r:id="rId4"/>
    <p:sldId id="446" r:id="rId5"/>
    <p:sldId id="445" r:id="rId6"/>
    <p:sldId id="447" r:id="rId7"/>
    <p:sldId id="448" r:id="rId8"/>
    <p:sldId id="449" r:id="rId9"/>
    <p:sldId id="450" r:id="rId10"/>
    <p:sldId id="451" r:id="rId11"/>
    <p:sldId id="452" r:id="rId12"/>
    <p:sldId id="453" r:id="rId13"/>
    <p:sldId id="457" r:id="rId14"/>
    <p:sldId id="456" r:id="rId15"/>
    <p:sldId id="455" r:id="rId16"/>
    <p:sldId id="461" r:id="rId17"/>
    <p:sldId id="462" r:id="rId18"/>
    <p:sldId id="463" r:id="rId19"/>
    <p:sldId id="459" r:id="rId20"/>
    <p:sldId id="460" r:id="rId21"/>
    <p:sldId id="464" r:id="rId22"/>
    <p:sldId id="1504" r:id="rId23"/>
    <p:sldId id="465" r:id="rId24"/>
    <p:sldId id="598" r:id="rId25"/>
    <p:sldId id="316" r:id="rId26"/>
    <p:sldId id="466" r:id="rId27"/>
    <p:sldId id="321" r:id="rId28"/>
    <p:sldId id="467" r:id="rId29"/>
    <p:sldId id="468" r:id="rId30"/>
    <p:sldId id="473" r:id="rId31"/>
    <p:sldId id="470" r:id="rId32"/>
    <p:sldId id="474" r:id="rId33"/>
    <p:sldId id="469" r:id="rId34"/>
    <p:sldId id="475" r:id="rId35"/>
    <p:sldId id="476" r:id="rId36"/>
    <p:sldId id="477" r:id="rId37"/>
    <p:sldId id="479" r:id="rId38"/>
    <p:sldId id="343" r:id="rId39"/>
    <p:sldId id="480" r:id="rId40"/>
    <p:sldId id="346" r:id="rId41"/>
    <p:sldId id="347" r:id="rId42"/>
    <p:sldId id="351" r:id="rId43"/>
    <p:sldId id="482" r:id="rId44"/>
    <p:sldId id="48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C068C-8666-4D36-ABC9-F83FD14DF32B}" v="97" dt="2026-03-08T21:08:03.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01" autoAdjust="0"/>
  </p:normalViewPr>
  <p:slideViewPr>
    <p:cSldViewPr snapToGrid="0">
      <p:cViewPr varScale="1">
        <p:scale>
          <a:sx n="90" d="100"/>
          <a:sy n="90" d="100"/>
        </p:scale>
        <p:origin x="3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Sabeeh AL-Mayah" userId="85e97d476e4d4470" providerId="LiveId" clId="{1031F39B-6E0D-4137-AB17-7D5D585083E3}"/>
    <pc:docChg chg="undo redo custSel addSld delSld modSld delMainMaster">
      <pc:chgData name="Dr.Sabeeh AL-Mayah" userId="85e97d476e4d4470" providerId="LiveId" clId="{1031F39B-6E0D-4137-AB17-7D5D585083E3}" dt="2026-03-08T21:10:20.199" v="1838" actId="207"/>
      <pc:docMkLst>
        <pc:docMk/>
      </pc:docMkLst>
      <pc:sldChg chg="modSp add mod">
        <pc:chgData name="Dr.Sabeeh AL-Mayah" userId="85e97d476e4d4470" providerId="LiveId" clId="{1031F39B-6E0D-4137-AB17-7D5D585083E3}" dt="2026-02-17T17:42:20.106" v="656" actId="14100"/>
        <pc:sldMkLst>
          <pc:docMk/>
          <pc:sldMk cId="0" sldId="316"/>
        </pc:sldMkLst>
        <pc:spChg chg="mod">
          <ac:chgData name="Dr.Sabeeh AL-Mayah" userId="85e97d476e4d4470" providerId="LiveId" clId="{1031F39B-6E0D-4137-AB17-7D5D585083E3}" dt="2026-02-17T17:41:48.776" v="652" actId="1076"/>
          <ac:spMkLst>
            <pc:docMk/>
            <pc:sldMk cId="0" sldId="316"/>
            <ac:spMk id="22531" creationId="{00000000-0000-0000-0000-000000000000}"/>
          </ac:spMkLst>
        </pc:spChg>
        <pc:picChg chg="mod">
          <ac:chgData name="Dr.Sabeeh AL-Mayah" userId="85e97d476e4d4470" providerId="LiveId" clId="{1031F39B-6E0D-4137-AB17-7D5D585083E3}" dt="2026-02-17T17:42:20.106" v="656" actId="14100"/>
          <ac:picMkLst>
            <pc:docMk/>
            <pc:sldMk cId="0" sldId="316"/>
            <ac:picMk id="22530" creationId="{00000000-0000-0000-0000-000000000000}"/>
          </ac:picMkLst>
        </pc:picChg>
      </pc:sldChg>
      <pc:sldChg chg="modSp add del mod">
        <pc:chgData name="Dr.Sabeeh AL-Mayah" userId="85e97d476e4d4470" providerId="LiveId" clId="{1031F39B-6E0D-4137-AB17-7D5D585083E3}" dt="2026-02-17T17:46:52.856" v="674" actId="1076"/>
        <pc:sldMkLst>
          <pc:docMk/>
          <pc:sldMk cId="0" sldId="321"/>
        </pc:sldMkLst>
        <pc:spChg chg="mod">
          <ac:chgData name="Dr.Sabeeh AL-Mayah" userId="85e97d476e4d4470" providerId="LiveId" clId="{1031F39B-6E0D-4137-AB17-7D5D585083E3}" dt="2026-02-17T17:46:38.894" v="673" actId="1076"/>
          <ac:spMkLst>
            <pc:docMk/>
            <pc:sldMk cId="0" sldId="321"/>
            <ac:spMk id="27651" creationId="{00000000-0000-0000-0000-000000000000}"/>
          </ac:spMkLst>
        </pc:spChg>
        <pc:picChg chg="mod">
          <ac:chgData name="Dr.Sabeeh AL-Mayah" userId="85e97d476e4d4470" providerId="LiveId" clId="{1031F39B-6E0D-4137-AB17-7D5D585083E3}" dt="2026-02-17T17:46:52.856" v="674" actId="1076"/>
          <ac:picMkLst>
            <pc:docMk/>
            <pc:sldMk cId="0" sldId="321"/>
            <ac:picMk id="27650" creationId="{00000000-0000-0000-0000-000000000000}"/>
          </ac:picMkLst>
        </pc:picChg>
      </pc:sldChg>
      <pc:sldChg chg="addSp delSp modSp add mod setBg">
        <pc:chgData name="Dr.Sabeeh AL-Mayah" userId="85e97d476e4d4470" providerId="LiveId" clId="{1031F39B-6E0D-4137-AB17-7D5D585083E3}" dt="2026-02-17T18:25:42.963" v="793" actId="14100"/>
        <pc:sldMkLst>
          <pc:docMk/>
          <pc:sldMk cId="0" sldId="343"/>
        </pc:sldMkLst>
        <pc:spChg chg="add mod">
          <ac:chgData name="Dr.Sabeeh AL-Mayah" userId="85e97d476e4d4470" providerId="LiveId" clId="{1031F39B-6E0D-4137-AB17-7D5D585083E3}" dt="2026-02-17T18:25:36.752" v="792" actId="1076"/>
          <ac:spMkLst>
            <pc:docMk/>
            <pc:sldMk cId="0" sldId="343"/>
            <ac:spMk id="6" creationId="{4F31952F-AA37-9D6A-AFCE-804EE78704C8}"/>
          </ac:spMkLst>
        </pc:spChg>
        <pc:spChg chg="mod">
          <ac:chgData name="Dr.Sabeeh AL-Mayah" userId="85e97d476e4d4470" providerId="LiveId" clId="{1031F39B-6E0D-4137-AB17-7D5D585083E3}" dt="2026-02-17T18:19:10.553" v="774" actId="1076"/>
          <ac:spMkLst>
            <pc:docMk/>
            <pc:sldMk cId="0" sldId="343"/>
            <ac:spMk id="81923" creationId="{00000000-0000-0000-0000-000000000000}"/>
          </ac:spMkLst>
        </pc:spChg>
        <pc:picChg chg="add mod">
          <ac:chgData name="Dr.Sabeeh AL-Mayah" userId="85e97d476e4d4470" providerId="LiveId" clId="{1031F39B-6E0D-4137-AB17-7D5D585083E3}" dt="2026-02-17T18:25:42.963" v="793" actId="14100"/>
          <ac:picMkLst>
            <pc:docMk/>
            <pc:sldMk cId="0" sldId="343"/>
            <ac:picMk id="2" creationId="{0DF4CE11-BAD7-DB3C-25F1-D7F390A8CAE8}"/>
          </ac:picMkLst>
        </pc:picChg>
        <pc:picChg chg="mod">
          <ac:chgData name="Dr.Sabeeh AL-Mayah" userId="85e97d476e4d4470" providerId="LiveId" clId="{1031F39B-6E0D-4137-AB17-7D5D585083E3}" dt="2026-02-17T18:18:55.831" v="773" actId="1076"/>
          <ac:picMkLst>
            <pc:docMk/>
            <pc:sldMk cId="0" sldId="343"/>
            <ac:picMk id="81922" creationId="{00000000-0000-0000-0000-000000000000}"/>
          </ac:picMkLst>
        </pc:picChg>
      </pc:sldChg>
      <pc:sldChg chg="add setBg">
        <pc:chgData name="Dr.Sabeeh AL-Mayah" userId="85e97d476e4d4470" providerId="LiveId" clId="{1031F39B-6E0D-4137-AB17-7D5D585083E3}" dt="2026-02-17T18:30:44.615" v="799"/>
        <pc:sldMkLst>
          <pc:docMk/>
          <pc:sldMk cId="0" sldId="346"/>
        </pc:sldMkLst>
      </pc:sldChg>
      <pc:sldChg chg="addSp modSp add del mod setBg">
        <pc:chgData name="Dr.Sabeeh AL-Mayah" userId="85e97d476e4d4470" providerId="LiveId" clId="{1031F39B-6E0D-4137-AB17-7D5D585083E3}" dt="2026-02-17T18:39:43.553" v="816" actId="14100"/>
        <pc:sldMkLst>
          <pc:docMk/>
          <pc:sldMk cId="0" sldId="347"/>
        </pc:sldMkLst>
        <pc:spChg chg="add mod">
          <ac:chgData name="Dr.Sabeeh AL-Mayah" userId="85e97d476e4d4470" providerId="LiveId" clId="{1031F39B-6E0D-4137-AB17-7D5D585083E3}" dt="2026-02-17T18:39:25.830" v="815" actId="1076"/>
          <ac:spMkLst>
            <pc:docMk/>
            <pc:sldMk cId="0" sldId="347"/>
            <ac:spMk id="4" creationId="{AE59042A-41CD-0BCC-18CD-DD0F90B97CB8}"/>
          </ac:spMkLst>
        </pc:spChg>
        <pc:picChg chg="add mod">
          <ac:chgData name="Dr.Sabeeh AL-Mayah" userId="85e97d476e4d4470" providerId="LiveId" clId="{1031F39B-6E0D-4137-AB17-7D5D585083E3}" dt="2026-02-17T18:39:43.553" v="816" actId="14100"/>
          <ac:picMkLst>
            <pc:docMk/>
            <pc:sldMk cId="0" sldId="347"/>
            <ac:picMk id="2" creationId="{DB66DC82-AE33-96B3-85E6-A0693E9F42D5}"/>
          </ac:picMkLst>
        </pc:picChg>
        <pc:picChg chg="mod">
          <ac:chgData name="Dr.Sabeeh AL-Mayah" userId="85e97d476e4d4470" providerId="LiveId" clId="{1031F39B-6E0D-4137-AB17-7D5D585083E3}" dt="2026-02-17T18:34:33.366" v="803" actId="14100"/>
          <ac:picMkLst>
            <pc:docMk/>
            <pc:sldMk cId="0" sldId="347"/>
            <ac:picMk id="92162" creationId="{00000000-0000-0000-0000-000000000000}"/>
          </ac:picMkLst>
        </pc:picChg>
      </pc:sldChg>
      <pc:sldChg chg="add del">
        <pc:chgData name="Dr.Sabeeh AL-Mayah" userId="85e97d476e4d4470" providerId="LiveId" clId="{1031F39B-6E0D-4137-AB17-7D5D585083E3}" dt="2026-02-17T18:46:16.580" v="833"/>
        <pc:sldMkLst>
          <pc:docMk/>
          <pc:sldMk cId="0" sldId="351"/>
        </pc:sldMkLst>
      </pc:sldChg>
      <pc:sldChg chg="modSp add mod">
        <pc:chgData name="Dr.Sabeeh AL-Mayah" userId="85e97d476e4d4470" providerId="LiveId" clId="{1031F39B-6E0D-4137-AB17-7D5D585083E3}" dt="2026-02-16T19:59:18.763" v="262" actId="14100"/>
        <pc:sldMkLst>
          <pc:docMk/>
          <pc:sldMk cId="3739833492" sldId="445"/>
        </pc:sldMkLst>
        <pc:spChg chg="mod">
          <ac:chgData name="Dr.Sabeeh AL-Mayah" userId="85e97d476e4d4470" providerId="LiveId" clId="{1031F39B-6E0D-4137-AB17-7D5D585083E3}" dt="2026-02-16T19:58:25.091" v="256" actId="1076"/>
          <ac:spMkLst>
            <pc:docMk/>
            <pc:sldMk cId="3739833492" sldId="445"/>
            <ac:spMk id="12290" creationId="{6BA01367-F797-BCE1-9B3D-9CFE316F922B}"/>
          </ac:spMkLst>
        </pc:spChg>
        <pc:spChg chg="mod">
          <ac:chgData name="Dr.Sabeeh AL-Mayah" userId="85e97d476e4d4470" providerId="LiveId" clId="{1031F39B-6E0D-4137-AB17-7D5D585083E3}" dt="2026-02-16T19:58:32.851" v="257" actId="1076"/>
          <ac:spMkLst>
            <pc:docMk/>
            <pc:sldMk cId="3739833492" sldId="445"/>
            <ac:spMk id="12291" creationId="{7F8F2EC2-51FB-8B3E-CABB-66B6A5CDF146}"/>
          </ac:spMkLst>
        </pc:spChg>
        <pc:spChg chg="mod">
          <ac:chgData name="Dr.Sabeeh AL-Mayah" userId="85e97d476e4d4470" providerId="LiveId" clId="{1031F39B-6E0D-4137-AB17-7D5D585083E3}" dt="2026-02-16T19:58:54.698" v="259" actId="14100"/>
          <ac:spMkLst>
            <pc:docMk/>
            <pc:sldMk cId="3739833492" sldId="445"/>
            <ac:spMk id="12292" creationId="{CEFB1BE9-2C0F-A1F6-121A-7F8EC599B6BF}"/>
          </ac:spMkLst>
        </pc:spChg>
        <pc:picChg chg="mod">
          <ac:chgData name="Dr.Sabeeh AL-Mayah" userId="85e97d476e4d4470" providerId="LiveId" clId="{1031F39B-6E0D-4137-AB17-7D5D585083E3}" dt="2026-02-16T19:59:18.763" v="262" actId="14100"/>
          <ac:picMkLst>
            <pc:docMk/>
            <pc:sldMk cId="3739833492" sldId="445"/>
            <ac:picMk id="4" creationId="{0B55F72F-4E1D-6161-790B-6862FB1AC75E}"/>
          </ac:picMkLst>
        </pc:picChg>
      </pc:sldChg>
      <pc:sldChg chg="modSp add mod">
        <pc:chgData name="Dr.Sabeeh AL-Mayah" userId="85e97d476e4d4470" providerId="LiveId" clId="{1031F39B-6E0D-4137-AB17-7D5D585083E3}" dt="2026-02-22T07:55:25.115" v="838" actId="1076"/>
        <pc:sldMkLst>
          <pc:docMk/>
          <pc:sldMk cId="572923335" sldId="446"/>
        </pc:sldMkLst>
        <pc:spChg chg="mod">
          <ac:chgData name="Dr.Sabeeh AL-Mayah" userId="85e97d476e4d4470" providerId="LiveId" clId="{1031F39B-6E0D-4137-AB17-7D5D585083E3}" dt="2026-02-16T19:39:47.940" v="242" actId="14100"/>
          <ac:spMkLst>
            <pc:docMk/>
            <pc:sldMk cId="572923335" sldId="446"/>
            <ac:spMk id="7170" creationId="{E343E5DD-7B8B-6579-1ED7-3C72B786CC3B}"/>
          </ac:spMkLst>
        </pc:spChg>
        <pc:spChg chg="mod">
          <ac:chgData name="Dr.Sabeeh AL-Mayah" userId="85e97d476e4d4470" providerId="LiveId" clId="{1031F39B-6E0D-4137-AB17-7D5D585083E3}" dt="2026-02-16T19:56:56.850" v="253" actId="1076"/>
          <ac:spMkLst>
            <pc:docMk/>
            <pc:sldMk cId="572923335" sldId="446"/>
            <ac:spMk id="7171" creationId="{C50AA83A-5ACB-9AFC-E12C-77AF2CB3C3CB}"/>
          </ac:spMkLst>
        </pc:spChg>
        <pc:spChg chg="mod">
          <ac:chgData name="Dr.Sabeeh AL-Mayah" userId="85e97d476e4d4470" providerId="LiveId" clId="{1031F39B-6E0D-4137-AB17-7D5D585083E3}" dt="2026-02-16T19:56:47.453" v="251" actId="1076"/>
          <ac:spMkLst>
            <pc:docMk/>
            <pc:sldMk cId="572923335" sldId="446"/>
            <ac:spMk id="7172" creationId="{182EEFCB-D9A3-36F5-FEDA-DADA624966FC}"/>
          </ac:spMkLst>
        </pc:spChg>
        <pc:picChg chg="mod">
          <ac:chgData name="Dr.Sabeeh AL-Mayah" userId="85e97d476e4d4470" providerId="LiveId" clId="{1031F39B-6E0D-4137-AB17-7D5D585083E3}" dt="2026-02-22T07:55:25.115" v="838" actId="1076"/>
          <ac:picMkLst>
            <pc:docMk/>
            <pc:sldMk cId="572923335" sldId="446"/>
            <ac:picMk id="2" creationId="{04E257B1-CF75-6E53-E3DA-FADAE7A5F65D}"/>
          </ac:picMkLst>
        </pc:picChg>
      </pc:sldChg>
      <pc:sldChg chg="modSp add mod">
        <pc:chgData name="Dr.Sabeeh AL-Mayah" userId="85e97d476e4d4470" providerId="LiveId" clId="{1031F39B-6E0D-4137-AB17-7D5D585083E3}" dt="2026-02-16T20:03:48.873" v="314" actId="1076"/>
        <pc:sldMkLst>
          <pc:docMk/>
          <pc:sldMk cId="490014647" sldId="447"/>
        </pc:sldMkLst>
        <pc:spChg chg="mod">
          <ac:chgData name="Dr.Sabeeh AL-Mayah" userId="85e97d476e4d4470" providerId="LiveId" clId="{1031F39B-6E0D-4137-AB17-7D5D585083E3}" dt="2026-02-16T20:03:48.873" v="314" actId="1076"/>
          <ac:spMkLst>
            <pc:docMk/>
            <pc:sldMk cId="490014647" sldId="447"/>
            <ac:spMk id="3" creationId="{0AE62E73-722F-8173-D7CF-7E87E1B81F99}"/>
          </ac:spMkLst>
        </pc:spChg>
        <pc:spChg chg="mod">
          <ac:chgData name="Dr.Sabeeh AL-Mayah" userId="85e97d476e4d4470" providerId="LiveId" clId="{1031F39B-6E0D-4137-AB17-7D5D585083E3}" dt="2026-02-16T20:00:19.619" v="264" actId="1076"/>
          <ac:spMkLst>
            <pc:docMk/>
            <pc:sldMk cId="490014647" sldId="447"/>
            <ac:spMk id="14339" creationId="{EEB474BC-B5D4-B451-53FC-1C15ACD1E0B7}"/>
          </ac:spMkLst>
        </pc:spChg>
      </pc:sldChg>
      <pc:sldChg chg="add">
        <pc:chgData name="Dr.Sabeeh AL-Mayah" userId="85e97d476e4d4470" providerId="LiveId" clId="{1031F39B-6E0D-4137-AB17-7D5D585083E3}" dt="2026-02-17T16:23:53.026" v="342"/>
        <pc:sldMkLst>
          <pc:docMk/>
          <pc:sldMk cId="3158546050" sldId="448"/>
        </pc:sldMkLst>
      </pc:sldChg>
      <pc:sldChg chg="modSp add mod">
        <pc:chgData name="Dr.Sabeeh AL-Mayah" userId="85e97d476e4d4470" providerId="LiveId" clId="{1031F39B-6E0D-4137-AB17-7D5D585083E3}" dt="2026-02-17T16:34:40.300" v="420" actId="14100"/>
        <pc:sldMkLst>
          <pc:docMk/>
          <pc:sldMk cId="1832693567" sldId="449"/>
        </pc:sldMkLst>
        <pc:spChg chg="mod">
          <ac:chgData name="Dr.Sabeeh AL-Mayah" userId="85e97d476e4d4470" providerId="LiveId" clId="{1031F39B-6E0D-4137-AB17-7D5D585083E3}" dt="2026-02-17T16:34:40.300" v="420" actId="14100"/>
          <ac:spMkLst>
            <pc:docMk/>
            <pc:sldMk cId="1832693567" sldId="449"/>
            <ac:spMk id="2" creationId="{35A39692-6B85-642A-F3F7-68DE5667B4D7}"/>
          </ac:spMkLst>
        </pc:spChg>
        <pc:spChg chg="mod">
          <ac:chgData name="Dr.Sabeeh AL-Mayah" userId="85e97d476e4d4470" providerId="LiveId" clId="{1031F39B-6E0D-4137-AB17-7D5D585083E3}" dt="2026-02-17T16:33:27.286" v="417" actId="6549"/>
          <ac:spMkLst>
            <pc:docMk/>
            <pc:sldMk cId="1832693567" sldId="449"/>
            <ac:spMk id="4" creationId="{A1697EB2-EF91-E773-5B1A-48403AE5D3D9}"/>
          </ac:spMkLst>
        </pc:spChg>
        <pc:spChg chg="mod">
          <ac:chgData name="Dr.Sabeeh AL-Mayah" userId="85e97d476e4d4470" providerId="LiveId" clId="{1031F39B-6E0D-4137-AB17-7D5D585083E3}" dt="2026-02-17T16:28:42.223" v="388" actId="14100"/>
          <ac:spMkLst>
            <pc:docMk/>
            <pc:sldMk cId="1832693567" sldId="449"/>
            <ac:spMk id="16387" creationId="{4553F562-1937-6679-3366-318C6AF9CBC4}"/>
          </ac:spMkLst>
        </pc:spChg>
        <pc:spChg chg="mod">
          <ac:chgData name="Dr.Sabeeh AL-Mayah" userId="85e97d476e4d4470" providerId="LiveId" clId="{1031F39B-6E0D-4137-AB17-7D5D585083E3}" dt="2026-02-17T16:28:00.187" v="386" actId="5793"/>
          <ac:spMkLst>
            <pc:docMk/>
            <pc:sldMk cId="1832693567" sldId="449"/>
            <ac:spMk id="16388" creationId="{2E67A95A-F294-7F4C-E571-6075B46C2B52}"/>
          </ac:spMkLst>
        </pc:spChg>
        <pc:spChg chg="mod">
          <ac:chgData name="Dr.Sabeeh AL-Mayah" userId="85e97d476e4d4470" providerId="LiveId" clId="{1031F39B-6E0D-4137-AB17-7D5D585083E3}" dt="2026-02-17T16:28:23.474" v="387" actId="1076"/>
          <ac:spMkLst>
            <pc:docMk/>
            <pc:sldMk cId="1832693567" sldId="449"/>
            <ac:spMk id="16389" creationId="{3E797B21-2402-6A39-4CA6-9190CDC61D6F}"/>
          </ac:spMkLst>
        </pc:spChg>
        <pc:spChg chg="mod">
          <ac:chgData name="Dr.Sabeeh AL-Mayah" userId="85e97d476e4d4470" providerId="LiveId" clId="{1031F39B-6E0D-4137-AB17-7D5D585083E3}" dt="2026-02-17T16:30:28.314" v="398" actId="1076"/>
          <ac:spMkLst>
            <pc:docMk/>
            <pc:sldMk cId="1832693567" sldId="449"/>
            <ac:spMk id="16390" creationId="{D654EAAC-6388-0F06-BC13-F5ED17AE1EB8}"/>
          </ac:spMkLst>
        </pc:spChg>
        <pc:picChg chg="mod">
          <ac:chgData name="Dr.Sabeeh AL-Mayah" userId="85e97d476e4d4470" providerId="LiveId" clId="{1031F39B-6E0D-4137-AB17-7D5D585083E3}" dt="2026-02-17T16:33:49.352" v="419" actId="14100"/>
          <ac:picMkLst>
            <pc:docMk/>
            <pc:sldMk cId="1832693567" sldId="449"/>
            <ac:picMk id="5" creationId="{A0799763-B552-2F40-000A-9B0D51AA9224}"/>
          </ac:picMkLst>
        </pc:picChg>
      </pc:sldChg>
      <pc:sldChg chg="modSp add mod">
        <pc:chgData name="Dr.Sabeeh AL-Mayah" userId="85e97d476e4d4470" providerId="LiveId" clId="{1031F39B-6E0D-4137-AB17-7D5D585083E3}" dt="2026-02-17T16:40:20.002" v="462" actId="1076"/>
        <pc:sldMkLst>
          <pc:docMk/>
          <pc:sldMk cId="177408855" sldId="450"/>
        </pc:sldMkLst>
        <pc:spChg chg="mod">
          <ac:chgData name="Dr.Sabeeh AL-Mayah" userId="85e97d476e4d4470" providerId="LiveId" clId="{1031F39B-6E0D-4137-AB17-7D5D585083E3}" dt="2026-02-17T16:36:20.465" v="425" actId="14100"/>
          <ac:spMkLst>
            <pc:docMk/>
            <pc:sldMk cId="177408855" sldId="450"/>
            <ac:spMk id="2" creationId="{51E73395-E56B-42F1-90C1-6047FF480BFD}"/>
          </ac:spMkLst>
        </pc:spChg>
        <pc:spChg chg="mod">
          <ac:chgData name="Dr.Sabeeh AL-Mayah" userId="85e97d476e4d4470" providerId="LiveId" clId="{1031F39B-6E0D-4137-AB17-7D5D585083E3}" dt="2026-02-17T16:36:28.142" v="426" actId="1076"/>
          <ac:spMkLst>
            <pc:docMk/>
            <pc:sldMk cId="177408855" sldId="450"/>
            <ac:spMk id="5" creationId="{9855F5C2-D32D-7064-C9DB-061D76FC5A9B}"/>
          </ac:spMkLst>
        </pc:spChg>
        <pc:spChg chg="mod">
          <ac:chgData name="Dr.Sabeeh AL-Mayah" userId="85e97d476e4d4470" providerId="LiveId" clId="{1031F39B-6E0D-4137-AB17-7D5D585083E3}" dt="2026-02-17T16:39:26.517" v="458" actId="14100"/>
          <ac:spMkLst>
            <pc:docMk/>
            <pc:sldMk cId="177408855" sldId="450"/>
            <ac:spMk id="9" creationId="{5A8B1A1D-0108-432C-11C4-E1C470BAEE30}"/>
          </ac:spMkLst>
        </pc:spChg>
        <pc:spChg chg="mod">
          <ac:chgData name="Dr.Sabeeh AL-Mayah" userId="85e97d476e4d4470" providerId="LiveId" clId="{1031F39B-6E0D-4137-AB17-7D5D585083E3}" dt="2026-02-17T16:36:03.026" v="423" actId="1076"/>
          <ac:spMkLst>
            <pc:docMk/>
            <pc:sldMk cId="177408855" sldId="450"/>
            <ac:spMk id="18435" creationId="{7989CD12-3095-021E-C8BB-8C98F987A3EF}"/>
          </ac:spMkLst>
        </pc:spChg>
        <pc:spChg chg="mod">
          <ac:chgData name="Dr.Sabeeh AL-Mayah" userId="85e97d476e4d4470" providerId="LiveId" clId="{1031F39B-6E0D-4137-AB17-7D5D585083E3}" dt="2026-02-17T16:35:44.844" v="422" actId="1076"/>
          <ac:spMkLst>
            <pc:docMk/>
            <pc:sldMk cId="177408855" sldId="450"/>
            <ac:spMk id="18436" creationId="{2775C090-8001-BAA0-A20C-38013DB54286}"/>
          </ac:spMkLst>
        </pc:spChg>
        <pc:picChg chg="mod">
          <ac:chgData name="Dr.Sabeeh AL-Mayah" userId="85e97d476e4d4470" providerId="LiveId" clId="{1031F39B-6E0D-4137-AB17-7D5D585083E3}" dt="2026-02-17T16:37:17.072" v="437" actId="1076"/>
          <ac:picMkLst>
            <pc:docMk/>
            <pc:sldMk cId="177408855" sldId="450"/>
            <ac:picMk id="6" creationId="{21B6DE23-0A14-9499-F616-29756F39A0BB}"/>
          </ac:picMkLst>
        </pc:picChg>
        <pc:picChg chg="mod">
          <ac:chgData name="Dr.Sabeeh AL-Mayah" userId="85e97d476e4d4470" providerId="LiveId" clId="{1031F39B-6E0D-4137-AB17-7D5D585083E3}" dt="2026-02-17T16:40:20.002" v="462" actId="1076"/>
          <ac:picMkLst>
            <pc:docMk/>
            <pc:sldMk cId="177408855" sldId="450"/>
            <ac:picMk id="7" creationId="{6536098D-41DA-FCEA-3C16-C809A8FF4118}"/>
          </ac:picMkLst>
        </pc:picChg>
      </pc:sldChg>
      <pc:sldChg chg="modSp add mod">
        <pc:chgData name="Dr.Sabeeh AL-Mayah" userId="85e97d476e4d4470" providerId="LiveId" clId="{1031F39B-6E0D-4137-AB17-7D5D585083E3}" dt="2026-02-17T16:42:10.850" v="469" actId="14100"/>
        <pc:sldMkLst>
          <pc:docMk/>
          <pc:sldMk cId="1410564922" sldId="451"/>
        </pc:sldMkLst>
        <pc:spChg chg="mod">
          <ac:chgData name="Dr.Sabeeh AL-Mayah" userId="85e97d476e4d4470" providerId="LiveId" clId="{1031F39B-6E0D-4137-AB17-7D5D585083E3}" dt="2026-02-17T16:41:53.693" v="468" actId="14100"/>
          <ac:spMkLst>
            <pc:docMk/>
            <pc:sldMk cId="1410564922" sldId="451"/>
            <ac:spMk id="21507" creationId="{569A5A70-D90F-A78F-9CA0-85150EF5A5D5}"/>
          </ac:spMkLst>
        </pc:spChg>
        <pc:spChg chg="mod">
          <ac:chgData name="Dr.Sabeeh AL-Mayah" userId="85e97d476e4d4470" providerId="LiveId" clId="{1031F39B-6E0D-4137-AB17-7D5D585083E3}" dt="2026-02-17T16:41:32.187" v="466" actId="1076"/>
          <ac:spMkLst>
            <pc:docMk/>
            <pc:sldMk cId="1410564922" sldId="451"/>
            <ac:spMk id="21508" creationId="{359551B2-95F3-72E6-D555-EDB120B2B610}"/>
          </ac:spMkLst>
        </pc:spChg>
        <pc:picChg chg="mod">
          <ac:chgData name="Dr.Sabeeh AL-Mayah" userId="85e97d476e4d4470" providerId="LiveId" clId="{1031F39B-6E0D-4137-AB17-7D5D585083E3}" dt="2026-02-17T16:42:10.850" v="469" actId="14100"/>
          <ac:picMkLst>
            <pc:docMk/>
            <pc:sldMk cId="1410564922" sldId="451"/>
            <ac:picMk id="2" creationId="{19D9BA6F-6CC3-4A8A-164F-427DCF3A0B13}"/>
          </ac:picMkLst>
        </pc:picChg>
      </pc:sldChg>
      <pc:sldChg chg="modSp add mod">
        <pc:chgData name="Dr.Sabeeh AL-Mayah" userId="85e97d476e4d4470" providerId="LiveId" clId="{1031F39B-6E0D-4137-AB17-7D5D585083E3}" dt="2026-02-17T16:44:25.550" v="471" actId="1076"/>
        <pc:sldMkLst>
          <pc:docMk/>
          <pc:sldMk cId="198914080" sldId="452"/>
        </pc:sldMkLst>
        <pc:spChg chg="mod">
          <ac:chgData name="Dr.Sabeeh AL-Mayah" userId="85e97d476e4d4470" providerId="LiveId" clId="{1031F39B-6E0D-4137-AB17-7D5D585083E3}" dt="2026-02-17T16:44:25.550" v="471" actId="1076"/>
          <ac:spMkLst>
            <pc:docMk/>
            <pc:sldMk cId="198914080" sldId="452"/>
            <ac:spMk id="8195" creationId="{E5A7C8B1-D34A-5AF1-E2F7-B13D4E4C1B7B}"/>
          </ac:spMkLst>
        </pc:spChg>
      </pc:sldChg>
      <pc:sldChg chg="modSp add mod">
        <pc:chgData name="Dr.Sabeeh AL-Mayah" userId="85e97d476e4d4470" providerId="LiveId" clId="{1031F39B-6E0D-4137-AB17-7D5D585083E3}" dt="2026-02-17T16:46:48.562" v="521" actId="14100"/>
        <pc:sldMkLst>
          <pc:docMk/>
          <pc:sldMk cId="1539071347" sldId="453"/>
        </pc:sldMkLst>
        <pc:spChg chg="mod">
          <ac:chgData name="Dr.Sabeeh AL-Mayah" userId="85e97d476e4d4470" providerId="LiveId" clId="{1031F39B-6E0D-4137-AB17-7D5D585083E3}" dt="2026-02-17T16:46:48.562" v="521" actId="14100"/>
          <ac:spMkLst>
            <pc:docMk/>
            <pc:sldMk cId="1539071347" sldId="453"/>
            <ac:spMk id="22532" creationId="{48AF4898-9974-6C5B-C582-EC1483CE5E9A}"/>
          </ac:spMkLst>
        </pc:spChg>
      </pc:sldChg>
      <pc:sldChg chg="addSp modSp add mod">
        <pc:chgData name="Dr.Sabeeh AL-Mayah" userId="85e97d476e4d4470" providerId="LiveId" clId="{1031F39B-6E0D-4137-AB17-7D5D585083E3}" dt="2026-02-17T17:17:40.661" v="570" actId="14100"/>
        <pc:sldMkLst>
          <pc:docMk/>
          <pc:sldMk cId="2524035692" sldId="455"/>
        </pc:sldMkLst>
        <pc:spChg chg="mod">
          <ac:chgData name="Dr.Sabeeh AL-Mayah" userId="85e97d476e4d4470" providerId="LiveId" clId="{1031F39B-6E0D-4137-AB17-7D5D585083E3}" dt="2026-02-17T17:13:23.018" v="557" actId="20577"/>
          <ac:spMkLst>
            <pc:docMk/>
            <pc:sldMk cId="2524035692" sldId="455"/>
            <ac:spMk id="7170" creationId="{1EE071CF-7506-761A-9FA9-55A9E5A7B030}"/>
          </ac:spMkLst>
        </pc:spChg>
        <pc:spChg chg="mod">
          <ac:chgData name="Dr.Sabeeh AL-Mayah" userId="85e97d476e4d4470" providerId="LiveId" clId="{1031F39B-6E0D-4137-AB17-7D5D585083E3}" dt="2026-02-17T17:13:15.400" v="556" actId="20577"/>
          <ac:spMkLst>
            <pc:docMk/>
            <pc:sldMk cId="2524035692" sldId="455"/>
            <ac:spMk id="7172" creationId="{4ECE76D7-6EB1-E5D1-3590-20829AE5BF81}"/>
          </ac:spMkLst>
        </pc:spChg>
        <pc:spChg chg="mod">
          <ac:chgData name="Dr.Sabeeh AL-Mayah" userId="85e97d476e4d4470" providerId="LiveId" clId="{1031F39B-6E0D-4137-AB17-7D5D585083E3}" dt="2026-02-17T17:16:19.730" v="566" actId="1076"/>
          <ac:spMkLst>
            <pc:docMk/>
            <pc:sldMk cId="2524035692" sldId="455"/>
            <ac:spMk id="7173" creationId="{5B1F3A74-938F-979E-A3AF-F3B0500153AA}"/>
          </ac:spMkLst>
        </pc:spChg>
        <pc:picChg chg="add mod">
          <ac:chgData name="Dr.Sabeeh AL-Mayah" userId="85e97d476e4d4470" providerId="LiveId" clId="{1031F39B-6E0D-4137-AB17-7D5D585083E3}" dt="2026-02-17T17:17:40.661" v="570" actId="14100"/>
          <ac:picMkLst>
            <pc:docMk/>
            <pc:sldMk cId="2524035692" sldId="455"/>
            <ac:picMk id="2" creationId="{63B4F39C-F881-A54C-6C4A-0DB5B9B1E2E8}"/>
          </ac:picMkLst>
        </pc:picChg>
        <pc:picChg chg="mod">
          <ac:chgData name="Dr.Sabeeh AL-Mayah" userId="85e97d476e4d4470" providerId="LiveId" clId="{1031F39B-6E0D-4137-AB17-7D5D585083E3}" dt="2026-02-17T17:17:31.031" v="569" actId="14100"/>
          <ac:picMkLst>
            <pc:docMk/>
            <pc:sldMk cId="2524035692" sldId="455"/>
            <ac:picMk id="7171" creationId="{998C7375-D774-B231-F72E-5DC413FAB6AA}"/>
          </ac:picMkLst>
        </pc:picChg>
      </pc:sldChg>
      <pc:sldChg chg="modSp add mod">
        <pc:chgData name="Dr.Sabeeh AL-Mayah" userId="85e97d476e4d4470" providerId="LiveId" clId="{1031F39B-6E0D-4137-AB17-7D5D585083E3}" dt="2026-02-17T17:10:04.651" v="543" actId="6549"/>
        <pc:sldMkLst>
          <pc:docMk/>
          <pc:sldMk cId="3949229790" sldId="456"/>
        </pc:sldMkLst>
        <pc:spChg chg="mod">
          <ac:chgData name="Dr.Sabeeh AL-Mayah" userId="85e97d476e4d4470" providerId="LiveId" clId="{1031F39B-6E0D-4137-AB17-7D5D585083E3}" dt="2026-02-17T17:07:42.884" v="529" actId="14100"/>
          <ac:spMkLst>
            <pc:docMk/>
            <pc:sldMk cId="3949229790" sldId="456"/>
            <ac:spMk id="8194" creationId="{3073450A-58F3-1797-9868-D4127B208533}"/>
          </ac:spMkLst>
        </pc:spChg>
        <pc:spChg chg="mod">
          <ac:chgData name="Dr.Sabeeh AL-Mayah" userId="85e97d476e4d4470" providerId="LiveId" clId="{1031F39B-6E0D-4137-AB17-7D5D585083E3}" dt="2026-02-17T17:10:04.651" v="543" actId="6549"/>
          <ac:spMkLst>
            <pc:docMk/>
            <pc:sldMk cId="3949229790" sldId="456"/>
            <ac:spMk id="8196" creationId="{FFB8E841-856F-689E-D7A0-75DD372128B2}"/>
          </ac:spMkLst>
        </pc:spChg>
        <pc:picChg chg="mod">
          <ac:chgData name="Dr.Sabeeh AL-Mayah" userId="85e97d476e4d4470" providerId="LiveId" clId="{1031F39B-6E0D-4137-AB17-7D5D585083E3}" dt="2026-02-17T17:09:21.606" v="535" actId="1076"/>
          <ac:picMkLst>
            <pc:docMk/>
            <pc:sldMk cId="3949229790" sldId="456"/>
            <ac:picMk id="2" creationId="{609129AA-0A31-7F79-F36A-7BFC2DA69816}"/>
          </ac:picMkLst>
        </pc:picChg>
        <pc:picChg chg="mod">
          <ac:chgData name="Dr.Sabeeh AL-Mayah" userId="85e97d476e4d4470" providerId="LiveId" clId="{1031F39B-6E0D-4137-AB17-7D5D585083E3}" dt="2026-02-17T17:08:28.320" v="531" actId="1076"/>
          <ac:picMkLst>
            <pc:docMk/>
            <pc:sldMk cId="3949229790" sldId="456"/>
            <ac:picMk id="8195" creationId="{47333165-5297-7B53-C01D-54CAF519F01B}"/>
          </ac:picMkLst>
        </pc:picChg>
      </pc:sldChg>
      <pc:sldChg chg="modSp add mod">
        <pc:chgData name="Dr.Sabeeh AL-Mayah" userId="85e97d476e4d4470" providerId="LiveId" clId="{1031F39B-6E0D-4137-AB17-7D5D585083E3}" dt="2026-02-17T16:49:30.843" v="526" actId="113"/>
        <pc:sldMkLst>
          <pc:docMk/>
          <pc:sldMk cId="1679759891" sldId="457"/>
        </pc:sldMkLst>
        <pc:spChg chg="mod">
          <ac:chgData name="Dr.Sabeeh AL-Mayah" userId="85e97d476e4d4470" providerId="LiveId" clId="{1031F39B-6E0D-4137-AB17-7D5D585083E3}" dt="2026-02-17T16:49:00.716" v="523" actId="1076"/>
          <ac:spMkLst>
            <pc:docMk/>
            <pc:sldMk cId="1679759891" sldId="457"/>
            <ac:spMk id="2" creationId="{C2A9B926-98AD-AD8D-C815-76A507F3DA11}"/>
          </ac:spMkLst>
        </pc:spChg>
        <pc:spChg chg="mod">
          <ac:chgData name="Dr.Sabeeh AL-Mayah" userId="85e97d476e4d4470" providerId="LiveId" clId="{1031F39B-6E0D-4137-AB17-7D5D585083E3}" dt="2026-02-17T16:49:30.843" v="526" actId="113"/>
          <ac:spMkLst>
            <pc:docMk/>
            <pc:sldMk cId="1679759891" sldId="457"/>
            <ac:spMk id="4" creationId="{AA7357D7-9A20-A253-91BD-AEE9D1D9D74C}"/>
          </ac:spMkLst>
        </pc:spChg>
      </pc:sldChg>
      <pc:sldChg chg="modSp add mod">
        <pc:chgData name="Dr.Sabeeh AL-Mayah" userId="85e97d476e4d4470" providerId="LiveId" clId="{1031F39B-6E0D-4137-AB17-7D5D585083E3}" dt="2026-02-17T17:33:07.196" v="628" actId="1076"/>
        <pc:sldMkLst>
          <pc:docMk/>
          <pc:sldMk cId="358355345" sldId="459"/>
        </pc:sldMkLst>
        <pc:spChg chg="mod">
          <ac:chgData name="Dr.Sabeeh AL-Mayah" userId="85e97d476e4d4470" providerId="LiveId" clId="{1031F39B-6E0D-4137-AB17-7D5D585083E3}" dt="2026-02-17T17:33:07.196" v="628" actId="1076"/>
          <ac:spMkLst>
            <pc:docMk/>
            <pc:sldMk cId="358355345" sldId="459"/>
            <ac:spMk id="12291" creationId="{75AA35BF-DD8E-4C04-82D9-E4EF9CF8E6C6}"/>
          </ac:spMkLst>
        </pc:spChg>
        <pc:picChg chg="mod">
          <ac:chgData name="Dr.Sabeeh AL-Mayah" userId="85e97d476e4d4470" providerId="LiveId" clId="{1031F39B-6E0D-4137-AB17-7D5D585083E3}" dt="2026-02-17T17:32:42.352" v="627" actId="14100"/>
          <ac:picMkLst>
            <pc:docMk/>
            <pc:sldMk cId="358355345" sldId="459"/>
            <ac:picMk id="12290" creationId="{347102CF-B774-DF26-5045-32806D41128E}"/>
          </ac:picMkLst>
        </pc:picChg>
      </pc:sldChg>
      <pc:sldChg chg="modSp add mod">
        <pc:chgData name="Dr.Sabeeh AL-Mayah" userId="85e97d476e4d4470" providerId="LiveId" clId="{1031F39B-6E0D-4137-AB17-7D5D585083E3}" dt="2026-02-17T17:34:25.961" v="630" actId="1076"/>
        <pc:sldMkLst>
          <pc:docMk/>
          <pc:sldMk cId="3226749589" sldId="460"/>
        </pc:sldMkLst>
        <pc:picChg chg="mod">
          <ac:chgData name="Dr.Sabeeh AL-Mayah" userId="85e97d476e4d4470" providerId="LiveId" clId="{1031F39B-6E0D-4137-AB17-7D5D585083E3}" dt="2026-02-17T17:34:25.961" v="630" actId="1076"/>
          <ac:picMkLst>
            <pc:docMk/>
            <pc:sldMk cId="3226749589" sldId="460"/>
            <ac:picMk id="13314" creationId="{62900548-2373-EED0-AA52-58E27A60E644}"/>
          </ac:picMkLst>
        </pc:picChg>
      </pc:sldChg>
      <pc:sldChg chg="modSp add mod">
        <pc:chgData name="Dr.Sabeeh AL-Mayah" userId="85e97d476e4d4470" providerId="LiveId" clId="{1031F39B-6E0D-4137-AB17-7D5D585083E3}" dt="2026-02-17T17:20:52.373" v="583" actId="1076"/>
        <pc:sldMkLst>
          <pc:docMk/>
          <pc:sldMk cId="2220274458" sldId="461"/>
        </pc:sldMkLst>
        <pc:spChg chg="mod">
          <ac:chgData name="Dr.Sabeeh AL-Mayah" userId="85e97d476e4d4470" providerId="LiveId" clId="{1031F39B-6E0D-4137-AB17-7D5D585083E3}" dt="2026-02-17T17:20:08.901" v="579" actId="20577"/>
          <ac:spMkLst>
            <pc:docMk/>
            <pc:sldMk cId="2220274458" sldId="461"/>
            <ac:spMk id="38915" creationId="{B1C4FEC6-7E4D-F692-63DC-EDC6F8E42367}"/>
          </ac:spMkLst>
        </pc:spChg>
        <pc:spChg chg="mod">
          <ac:chgData name="Dr.Sabeeh AL-Mayah" userId="85e97d476e4d4470" providerId="LiveId" clId="{1031F39B-6E0D-4137-AB17-7D5D585083E3}" dt="2026-02-17T17:20:45.557" v="582" actId="1076"/>
          <ac:spMkLst>
            <pc:docMk/>
            <pc:sldMk cId="2220274458" sldId="461"/>
            <ac:spMk id="38918" creationId="{BE01DF67-4CB6-926B-D038-225F47FC93C2}"/>
          </ac:spMkLst>
        </pc:spChg>
        <pc:spChg chg="mod">
          <ac:chgData name="Dr.Sabeeh AL-Mayah" userId="85e97d476e4d4470" providerId="LiveId" clId="{1031F39B-6E0D-4137-AB17-7D5D585083E3}" dt="2026-02-17T17:20:37.966" v="581" actId="1076"/>
          <ac:spMkLst>
            <pc:docMk/>
            <pc:sldMk cId="2220274458" sldId="461"/>
            <ac:spMk id="38919" creationId="{BBEA25D6-C9CF-5260-FA54-D82D8C5682FC}"/>
          </ac:spMkLst>
        </pc:spChg>
        <pc:picChg chg="mod">
          <ac:chgData name="Dr.Sabeeh AL-Mayah" userId="85e97d476e4d4470" providerId="LiveId" clId="{1031F39B-6E0D-4137-AB17-7D5D585083E3}" dt="2026-02-17T17:20:52.373" v="583" actId="1076"/>
          <ac:picMkLst>
            <pc:docMk/>
            <pc:sldMk cId="2220274458" sldId="461"/>
            <ac:picMk id="38916" creationId="{31BD9B6B-4CD5-DBAB-6D4C-0823BEC4D5FE}"/>
          </ac:picMkLst>
        </pc:picChg>
        <pc:picChg chg="mod">
          <ac:chgData name="Dr.Sabeeh AL-Mayah" userId="85e97d476e4d4470" providerId="LiveId" clId="{1031F39B-6E0D-4137-AB17-7D5D585083E3}" dt="2026-02-17T17:20:21.329" v="580" actId="1076"/>
          <ac:picMkLst>
            <pc:docMk/>
            <pc:sldMk cId="2220274458" sldId="461"/>
            <ac:picMk id="38917" creationId="{59E85E5A-FDE9-735D-FA35-7266FEE4B350}"/>
          </ac:picMkLst>
        </pc:picChg>
      </pc:sldChg>
      <pc:sldChg chg="modSp add mod">
        <pc:chgData name="Dr.Sabeeh AL-Mayah" userId="85e97d476e4d4470" providerId="LiveId" clId="{1031F39B-6E0D-4137-AB17-7D5D585083E3}" dt="2026-02-17T17:25:38.379" v="598" actId="6549"/>
        <pc:sldMkLst>
          <pc:docMk/>
          <pc:sldMk cId="1325346239" sldId="462"/>
        </pc:sldMkLst>
        <pc:spChg chg="mod">
          <ac:chgData name="Dr.Sabeeh AL-Mayah" userId="85e97d476e4d4470" providerId="LiveId" clId="{1031F39B-6E0D-4137-AB17-7D5D585083E3}" dt="2026-02-17T17:25:38.379" v="598" actId="6549"/>
          <ac:spMkLst>
            <pc:docMk/>
            <pc:sldMk cId="1325346239" sldId="462"/>
            <ac:spMk id="4" creationId="{FBC1A5C3-E732-6C67-0290-8DEE422CA7D5}"/>
          </ac:spMkLst>
        </pc:spChg>
        <pc:spChg chg="mod">
          <ac:chgData name="Dr.Sabeeh AL-Mayah" userId="85e97d476e4d4470" providerId="LiveId" clId="{1031F39B-6E0D-4137-AB17-7D5D585083E3}" dt="2026-02-17T17:22:56.899" v="586" actId="1076"/>
          <ac:spMkLst>
            <pc:docMk/>
            <pc:sldMk cId="1325346239" sldId="462"/>
            <ac:spMk id="18435" creationId="{AD2345FB-C175-30A1-4FED-E4AA04644851}"/>
          </ac:spMkLst>
        </pc:spChg>
        <pc:picChg chg="mod">
          <ac:chgData name="Dr.Sabeeh AL-Mayah" userId="85e97d476e4d4470" providerId="LiveId" clId="{1031F39B-6E0D-4137-AB17-7D5D585083E3}" dt="2026-02-17T17:23:48.231" v="591" actId="14100"/>
          <ac:picMkLst>
            <pc:docMk/>
            <pc:sldMk cId="1325346239" sldId="462"/>
            <ac:picMk id="18434" creationId="{08E475F3-F0A8-B93A-1128-63A651057C2B}"/>
          </ac:picMkLst>
        </pc:picChg>
      </pc:sldChg>
      <pc:sldChg chg="modSp add mod">
        <pc:chgData name="Dr.Sabeeh AL-Mayah" userId="85e97d476e4d4470" providerId="LiveId" clId="{1031F39B-6E0D-4137-AB17-7D5D585083E3}" dt="2026-02-17T17:31:17.578" v="624" actId="1076"/>
        <pc:sldMkLst>
          <pc:docMk/>
          <pc:sldMk cId="1355156901" sldId="463"/>
        </pc:sldMkLst>
        <pc:spChg chg="mod">
          <ac:chgData name="Dr.Sabeeh AL-Mayah" userId="85e97d476e4d4470" providerId="LiveId" clId="{1031F39B-6E0D-4137-AB17-7D5D585083E3}" dt="2026-02-17T17:31:17.578" v="624" actId="1076"/>
          <ac:spMkLst>
            <pc:docMk/>
            <pc:sldMk cId="1355156901" sldId="463"/>
            <ac:spMk id="43010" creationId="{30DA3659-6E99-5926-A2A9-CADF5162AFBF}"/>
          </ac:spMkLst>
        </pc:spChg>
        <pc:spChg chg="mod">
          <ac:chgData name="Dr.Sabeeh AL-Mayah" userId="85e97d476e4d4470" providerId="LiveId" clId="{1031F39B-6E0D-4137-AB17-7D5D585083E3}" dt="2026-02-17T17:30:41.237" v="620" actId="1076"/>
          <ac:spMkLst>
            <pc:docMk/>
            <pc:sldMk cId="1355156901" sldId="463"/>
            <ac:spMk id="43011" creationId="{F2965748-B7A4-CCDD-766D-3C4035A4978D}"/>
          </ac:spMkLst>
        </pc:spChg>
        <pc:spChg chg="mod">
          <ac:chgData name="Dr.Sabeeh AL-Mayah" userId="85e97d476e4d4470" providerId="LiveId" clId="{1031F39B-6E0D-4137-AB17-7D5D585083E3}" dt="2026-02-17T17:30:55.955" v="622" actId="1076"/>
          <ac:spMkLst>
            <pc:docMk/>
            <pc:sldMk cId="1355156901" sldId="463"/>
            <ac:spMk id="43012" creationId="{7F511334-067A-9221-6D43-CA78638CD987}"/>
          </ac:spMkLst>
        </pc:spChg>
        <pc:spChg chg="mod">
          <ac:chgData name="Dr.Sabeeh AL-Mayah" userId="85e97d476e4d4470" providerId="LiveId" clId="{1031F39B-6E0D-4137-AB17-7D5D585083E3}" dt="2026-02-17T17:29:40.447" v="617" actId="14100"/>
          <ac:spMkLst>
            <pc:docMk/>
            <pc:sldMk cId="1355156901" sldId="463"/>
            <ac:spMk id="43016" creationId="{58BE40C9-B283-AA12-868A-9C57D0BA4580}"/>
          </ac:spMkLst>
        </pc:spChg>
        <pc:spChg chg="mod">
          <ac:chgData name="Dr.Sabeeh AL-Mayah" userId="85e97d476e4d4470" providerId="LiveId" clId="{1031F39B-6E0D-4137-AB17-7D5D585083E3}" dt="2026-02-17T17:29:12.115" v="613" actId="14100"/>
          <ac:spMkLst>
            <pc:docMk/>
            <pc:sldMk cId="1355156901" sldId="463"/>
            <ac:spMk id="43017" creationId="{51383E92-5729-464C-6DB8-99CB5C3115E8}"/>
          </ac:spMkLst>
        </pc:spChg>
        <pc:spChg chg="mod">
          <ac:chgData name="Dr.Sabeeh AL-Mayah" userId="85e97d476e4d4470" providerId="LiveId" clId="{1031F39B-6E0D-4137-AB17-7D5D585083E3}" dt="2026-02-17T17:29:52.285" v="618" actId="1076"/>
          <ac:spMkLst>
            <pc:docMk/>
            <pc:sldMk cId="1355156901" sldId="463"/>
            <ac:spMk id="43018" creationId="{1ADCD14F-FED6-47CA-0C42-0A9ADC892886}"/>
          </ac:spMkLst>
        </pc:spChg>
        <pc:picChg chg="mod">
          <ac:chgData name="Dr.Sabeeh AL-Mayah" userId="85e97d476e4d4470" providerId="LiveId" clId="{1031F39B-6E0D-4137-AB17-7D5D585083E3}" dt="2026-02-17T17:27:35.237" v="601" actId="1076"/>
          <ac:picMkLst>
            <pc:docMk/>
            <pc:sldMk cId="1355156901" sldId="463"/>
            <ac:picMk id="43013" creationId="{22C6A37D-2AFF-8A81-941C-643CF72E0FDF}"/>
          </ac:picMkLst>
        </pc:picChg>
        <pc:picChg chg="mod">
          <ac:chgData name="Dr.Sabeeh AL-Mayah" userId="85e97d476e4d4470" providerId="LiveId" clId="{1031F39B-6E0D-4137-AB17-7D5D585083E3}" dt="2026-02-17T17:27:20.998" v="600" actId="1076"/>
          <ac:picMkLst>
            <pc:docMk/>
            <pc:sldMk cId="1355156901" sldId="463"/>
            <ac:picMk id="43014" creationId="{7E876710-7D9F-1913-CBCF-8F2ED399F761}"/>
          </ac:picMkLst>
        </pc:picChg>
      </pc:sldChg>
      <pc:sldChg chg="modSp add mod">
        <pc:chgData name="Dr.Sabeeh AL-Mayah" userId="85e97d476e4d4470" providerId="LiveId" clId="{1031F39B-6E0D-4137-AB17-7D5D585083E3}" dt="2026-03-08T20:21:23.986" v="839" actId="6549"/>
        <pc:sldMkLst>
          <pc:docMk/>
          <pc:sldMk cId="1450468756" sldId="464"/>
        </pc:sldMkLst>
        <pc:spChg chg="mod">
          <ac:chgData name="Dr.Sabeeh AL-Mayah" userId="85e97d476e4d4470" providerId="LiveId" clId="{1031F39B-6E0D-4137-AB17-7D5D585083E3}" dt="2026-03-08T20:21:23.986" v="839" actId="6549"/>
          <ac:spMkLst>
            <pc:docMk/>
            <pc:sldMk cId="1450468756" sldId="464"/>
            <ac:spMk id="3" creationId="{2B0C7145-2C4F-D5DE-5008-28CF7F252FFB}"/>
          </ac:spMkLst>
        </pc:spChg>
        <pc:spChg chg="mod">
          <ac:chgData name="Dr.Sabeeh AL-Mayah" userId="85e97d476e4d4470" providerId="LiveId" clId="{1031F39B-6E0D-4137-AB17-7D5D585083E3}" dt="2026-02-17T17:35:44.938" v="632" actId="1076"/>
          <ac:spMkLst>
            <pc:docMk/>
            <pc:sldMk cId="1450468756" sldId="464"/>
            <ac:spMk id="20482" creationId="{F9E5CECE-C8F7-6A85-C31C-8C466503E8F9}"/>
          </ac:spMkLst>
        </pc:spChg>
        <pc:picChg chg="mod">
          <ac:chgData name="Dr.Sabeeh AL-Mayah" userId="85e97d476e4d4470" providerId="LiveId" clId="{1031F39B-6E0D-4137-AB17-7D5D585083E3}" dt="2026-02-17T17:37:11.251" v="641" actId="14100"/>
          <ac:picMkLst>
            <pc:docMk/>
            <pc:sldMk cId="1450468756" sldId="464"/>
            <ac:picMk id="20483" creationId="{04A60638-1039-D084-F362-633AAFECF368}"/>
          </ac:picMkLst>
        </pc:picChg>
      </pc:sldChg>
      <pc:sldChg chg="modSp add mod">
        <pc:chgData name="Dr.Sabeeh AL-Mayah" userId="85e97d476e4d4470" providerId="LiveId" clId="{1031F39B-6E0D-4137-AB17-7D5D585083E3}" dt="2026-02-17T17:38:24.243" v="643" actId="1076"/>
        <pc:sldMkLst>
          <pc:docMk/>
          <pc:sldMk cId="3485610889" sldId="465"/>
        </pc:sldMkLst>
        <pc:picChg chg="mod">
          <ac:chgData name="Dr.Sabeeh AL-Mayah" userId="85e97d476e4d4470" providerId="LiveId" clId="{1031F39B-6E0D-4137-AB17-7D5D585083E3}" dt="2026-02-17T17:38:24.243" v="643" actId="1076"/>
          <ac:picMkLst>
            <pc:docMk/>
            <pc:sldMk cId="3485610889" sldId="465"/>
            <ac:picMk id="21506" creationId="{6E988581-B4B4-E297-7720-12B53165C4F4}"/>
          </ac:picMkLst>
        </pc:picChg>
      </pc:sldChg>
      <pc:sldChg chg="modSp add mod">
        <pc:chgData name="Dr.Sabeeh AL-Mayah" userId="85e97d476e4d4470" providerId="LiveId" clId="{1031F39B-6E0D-4137-AB17-7D5D585083E3}" dt="2026-02-17T17:45:07.623" v="667" actId="1076"/>
        <pc:sldMkLst>
          <pc:docMk/>
          <pc:sldMk cId="2712868551" sldId="466"/>
        </pc:sldMkLst>
        <pc:spChg chg="mod">
          <ac:chgData name="Dr.Sabeeh AL-Mayah" userId="85e97d476e4d4470" providerId="LiveId" clId="{1031F39B-6E0D-4137-AB17-7D5D585083E3}" dt="2026-02-17T17:43:42.007" v="658" actId="1076"/>
          <ac:spMkLst>
            <pc:docMk/>
            <pc:sldMk cId="2712868551" sldId="466"/>
            <ac:spMk id="47106" creationId="{D3F0C091-7929-E902-A355-418483A30E08}"/>
          </ac:spMkLst>
        </pc:spChg>
        <pc:spChg chg="mod">
          <ac:chgData name="Dr.Sabeeh AL-Mayah" userId="85e97d476e4d4470" providerId="LiveId" clId="{1031F39B-6E0D-4137-AB17-7D5D585083E3}" dt="2026-02-17T17:44:54.480" v="666" actId="20577"/>
          <ac:spMkLst>
            <pc:docMk/>
            <pc:sldMk cId="2712868551" sldId="466"/>
            <ac:spMk id="47112" creationId="{52775372-65F9-4179-5F00-7FE286E80470}"/>
          </ac:spMkLst>
        </pc:spChg>
        <pc:spChg chg="mod">
          <ac:chgData name="Dr.Sabeeh AL-Mayah" userId="85e97d476e4d4470" providerId="LiveId" clId="{1031F39B-6E0D-4137-AB17-7D5D585083E3}" dt="2026-02-17T17:44:10.504" v="661" actId="14100"/>
          <ac:spMkLst>
            <pc:docMk/>
            <pc:sldMk cId="2712868551" sldId="466"/>
            <ac:spMk id="47113" creationId="{FC56B1C1-1164-F784-6B30-AB5575ACA288}"/>
          </ac:spMkLst>
        </pc:spChg>
        <pc:picChg chg="mod">
          <ac:chgData name="Dr.Sabeeh AL-Mayah" userId="85e97d476e4d4470" providerId="LiveId" clId="{1031F39B-6E0D-4137-AB17-7D5D585083E3}" dt="2026-02-17T17:45:07.623" v="667" actId="1076"/>
          <ac:picMkLst>
            <pc:docMk/>
            <pc:sldMk cId="2712868551" sldId="466"/>
            <ac:picMk id="47107" creationId="{486A497C-B189-58C2-5B9C-09BAD1DB3266}"/>
          </ac:picMkLst>
        </pc:picChg>
      </pc:sldChg>
      <pc:sldChg chg="modSp add mod">
        <pc:chgData name="Dr.Sabeeh AL-Mayah" userId="85e97d476e4d4470" providerId="LiveId" clId="{1031F39B-6E0D-4137-AB17-7D5D585083E3}" dt="2026-02-17T17:48:37.701" v="682" actId="14100"/>
        <pc:sldMkLst>
          <pc:docMk/>
          <pc:sldMk cId="587220002" sldId="467"/>
        </pc:sldMkLst>
        <pc:spChg chg="mod">
          <ac:chgData name="Dr.Sabeeh AL-Mayah" userId="85e97d476e4d4470" providerId="LiveId" clId="{1031F39B-6E0D-4137-AB17-7D5D585083E3}" dt="2026-02-17T17:48:24.828" v="680" actId="14100"/>
          <ac:spMkLst>
            <pc:docMk/>
            <pc:sldMk cId="587220002" sldId="467"/>
            <ac:spMk id="50178" creationId="{A2C07A56-378A-6301-42BF-7909E9AF11B6}"/>
          </ac:spMkLst>
        </pc:spChg>
        <pc:picChg chg="mod">
          <ac:chgData name="Dr.Sabeeh AL-Mayah" userId="85e97d476e4d4470" providerId="LiveId" clId="{1031F39B-6E0D-4137-AB17-7D5D585083E3}" dt="2026-02-17T17:48:32.795" v="681" actId="14100"/>
          <ac:picMkLst>
            <pc:docMk/>
            <pc:sldMk cId="587220002" sldId="467"/>
            <ac:picMk id="50179" creationId="{54D0364E-7BA3-CE57-AB0E-5ECD32CEDBFF}"/>
          </ac:picMkLst>
        </pc:picChg>
        <pc:picChg chg="mod">
          <ac:chgData name="Dr.Sabeeh AL-Mayah" userId="85e97d476e4d4470" providerId="LiveId" clId="{1031F39B-6E0D-4137-AB17-7D5D585083E3}" dt="2026-02-17T17:48:37.701" v="682" actId="14100"/>
          <ac:picMkLst>
            <pc:docMk/>
            <pc:sldMk cId="587220002" sldId="467"/>
            <ac:picMk id="50180" creationId="{20EBF79C-AD41-251C-273C-80D4A2E9A718}"/>
          </ac:picMkLst>
        </pc:picChg>
      </pc:sldChg>
      <pc:sldChg chg="delSp modSp add mod">
        <pc:chgData name="Dr.Sabeeh AL-Mayah" userId="85e97d476e4d4470" providerId="LiveId" clId="{1031F39B-6E0D-4137-AB17-7D5D585083E3}" dt="2026-02-17T17:51:08.611" v="695" actId="14100"/>
        <pc:sldMkLst>
          <pc:docMk/>
          <pc:sldMk cId="699946888" sldId="468"/>
        </pc:sldMkLst>
        <pc:spChg chg="mod">
          <ac:chgData name="Dr.Sabeeh AL-Mayah" userId="85e97d476e4d4470" providerId="LiveId" clId="{1031F39B-6E0D-4137-AB17-7D5D585083E3}" dt="2026-02-17T17:49:56.373" v="684" actId="313"/>
          <ac:spMkLst>
            <pc:docMk/>
            <pc:sldMk cId="699946888" sldId="468"/>
            <ac:spMk id="31747" creationId="{439CC431-9996-B3BA-F127-A53C384CAAE9}"/>
          </ac:spMkLst>
        </pc:spChg>
        <pc:picChg chg="mod">
          <ac:chgData name="Dr.Sabeeh AL-Mayah" userId="85e97d476e4d4470" providerId="LiveId" clId="{1031F39B-6E0D-4137-AB17-7D5D585083E3}" dt="2026-02-17T17:51:08.611" v="695" actId="14100"/>
          <ac:picMkLst>
            <pc:docMk/>
            <pc:sldMk cId="699946888" sldId="468"/>
            <ac:picMk id="31746" creationId="{F3BCBBD0-9C4F-E86B-C40D-F62FFB935F31}"/>
          </ac:picMkLst>
        </pc:picChg>
      </pc:sldChg>
      <pc:sldChg chg="add">
        <pc:chgData name="Dr.Sabeeh AL-Mayah" userId="85e97d476e4d4470" providerId="LiveId" clId="{1031F39B-6E0D-4137-AB17-7D5D585083E3}" dt="2026-02-17T17:55:50.793" v="708"/>
        <pc:sldMkLst>
          <pc:docMk/>
          <pc:sldMk cId="78520811" sldId="469"/>
        </pc:sldMkLst>
      </pc:sldChg>
      <pc:sldChg chg="add">
        <pc:chgData name="Dr.Sabeeh AL-Mayah" userId="85e97d476e4d4470" providerId="LiveId" clId="{1031F39B-6E0D-4137-AB17-7D5D585083E3}" dt="2026-02-17T18:14:25.353" v="758"/>
        <pc:sldMkLst>
          <pc:docMk/>
          <pc:sldMk cId="404117688" sldId="470"/>
        </pc:sldMkLst>
      </pc:sldChg>
      <pc:sldChg chg="modSp add mod">
        <pc:chgData name="Dr.Sabeeh AL-Mayah" userId="85e97d476e4d4470" providerId="LiveId" clId="{1031F39B-6E0D-4137-AB17-7D5D585083E3}" dt="2026-02-17T17:54:38.794" v="707" actId="1076"/>
        <pc:sldMkLst>
          <pc:docMk/>
          <pc:sldMk cId="3178357195" sldId="473"/>
        </pc:sldMkLst>
        <pc:spChg chg="mod">
          <ac:chgData name="Dr.Sabeeh AL-Mayah" userId="85e97d476e4d4470" providerId="LiveId" clId="{1031F39B-6E0D-4137-AB17-7D5D585083E3}" dt="2026-02-17T17:52:42.557" v="699" actId="207"/>
          <ac:spMkLst>
            <pc:docMk/>
            <pc:sldMk cId="3178357195" sldId="473"/>
            <ac:spMk id="53250" creationId="{814B63B9-37E3-E381-75AD-F03E094FCC78}"/>
          </ac:spMkLst>
        </pc:spChg>
        <pc:spChg chg="mod">
          <ac:chgData name="Dr.Sabeeh AL-Mayah" userId="85e97d476e4d4470" providerId="LiveId" clId="{1031F39B-6E0D-4137-AB17-7D5D585083E3}" dt="2026-02-17T17:53:06.847" v="700" actId="1076"/>
          <ac:spMkLst>
            <pc:docMk/>
            <pc:sldMk cId="3178357195" sldId="473"/>
            <ac:spMk id="53251" creationId="{23B9D207-7510-7D0D-5B3C-9AA5697D8353}"/>
          </ac:spMkLst>
        </pc:spChg>
        <pc:spChg chg="mod">
          <ac:chgData name="Dr.Sabeeh AL-Mayah" userId="85e97d476e4d4470" providerId="LiveId" clId="{1031F39B-6E0D-4137-AB17-7D5D585083E3}" dt="2026-02-17T17:53:54.158" v="706" actId="14100"/>
          <ac:spMkLst>
            <pc:docMk/>
            <pc:sldMk cId="3178357195" sldId="473"/>
            <ac:spMk id="53253" creationId="{F1A6ABCB-0978-1DFE-F3F9-F57F0B8CD243}"/>
          </ac:spMkLst>
        </pc:spChg>
        <pc:spChg chg="mod">
          <ac:chgData name="Dr.Sabeeh AL-Mayah" userId="85e97d476e4d4470" providerId="LiveId" clId="{1031F39B-6E0D-4137-AB17-7D5D585083E3}" dt="2026-02-17T17:53:46.429" v="705" actId="14100"/>
          <ac:spMkLst>
            <pc:docMk/>
            <pc:sldMk cId="3178357195" sldId="473"/>
            <ac:spMk id="53254" creationId="{B922009F-D885-57B0-E541-2F645740072E}"/>
          </ac:spMkLst>
        </pc:spChg>
        <pc:picChg chg="mod">
          <ac:chgData name="Dr.Sabeeh AL-Mayah" userId="85e97d476e4d4470" providerId="LiveId" clId="{1031F39B-6E0D-4137-AB17-7D5D585083E3}" dt="2026-02-17T17:54:38.794" v="707" actId="1076"/>
          <ac:picMkLst>
            <pc:docMk/>
            <pc:sldMk cId="3178357195" sldId="473"/>
            <ac:picMk id="5" creationId="{0986356F-27C0-9A74-A068-7AF516E27EDD}"/>
          </ac:picMkLst>
        </pc:picChg>
      </pc:sldChg>
      <pc:sldChg chg="modSp add mod">
        <pc:chgData name="Dr.Sabeeh AL-Mayah" userId="85e97d476e4d4470" providerId="LiveId" clId="{1031F39B-6E0D-4137-AB17-7D5D585083E3}" dt="2026-02-17T18:28:59.402" v="798" actId="14100"/>
        <pc:sldMkLst>
          <pc:docMk/>
          <pc:sldMk cId="1729966150" sldId="474"/>
        </pc:sldMkLst>
        <pc:picChg chg="mod">
          <ac:chgData name="Dr.Sabeeh AL-Mayah" userId="85e97d476e4d4470" providerId="LiveId" clId="{1031F39B-6E0D-4137-AB17-7D5D585083E3}" dt="2026-02-17T18:28:59.402" v="798" actId="14100"/>
          <ac:picMkLst>
            <pc:docMk/>
            <pc:sldMk cId="1729966150" sldId="474"/>
            <ac:picMk id="62466" creationId="{7AD0FDBD-A54A-6D2E-B601-FA41FCDEB118}"/>
          </ac:picMkLst>
        </pc:picChg>
      </pc:sldChg>
      <pc:sldChg chg="modSp add mod">
        <pc:chgData name="Dr.Sabeeh AL-Mayah" userId="85e97d476e4d4470" providerId="LiveId" clId="{1031F39B-6E0D-4137-AB17-7D5D585083E3}" dt="2026-02-17T18:00:03.241" v="721" actId="14100"/>
        <pc:sldMkLst>
          <pc:docMk/>
          <pc:sldMk cId="29436245" sldId="475"/>
        </pc:sldMkLst>
        <pc:spChg chg="mod">
          <ac:chgData name="Dr.Sabeeh AL-Mayah" userId="85e97d476e4d4470" providerId="LiveId" clId="{1031F39B-6E0D-4137-AB17-7D5D585083E3}" dt="2026-02-17T17:57:43.821" v="713" actId="1076"/>
          <ac:spMkLst>
            <pc:docMk/>
            <pc:sldMk cId="29436245" sldId="475"/>
            <ac:spMk id="68610" creationId="{EEEB5850-DEC2-7E3C-0B65-CCA828851652}"/>
          </ac:spMkLst>
        </pc:spChg>
        <pc:spChg chg="mod">
          <ac:chgData name="Dr.Sabeeh AL-Mayah" userId="85e97d476e4d4470" providerId="LiveId" clId="{1031F39B-6E0D-4137-AB17-7D5D585083E3}" dt="2026-02-17T17:58:03.445" v="714" actId="1076"/>
          <ac:spMkLst>
            <pc:docMk/>
            <pc:sldMk cId="29436245" sldId="475"/>
            <ac:spMk id="68612" creationId="{E8C2C9FD-00A0-69E3-0260-E4E52DF61322}"/>
          </ac:spMkLst>
        </pc:spChg>
        <pc:spChg chg="mod">
          <ac:chgData name="Dr.Sabeeh AL-Mayah" userId="85e97d476e4d4470" providerId="LiveId" clId="{1031F39B-6E0D-4137-AB17-7D5D585083E3}" dt="2026-02-17T17:59:21.612" v="718" actId="255"/>
          <ac:spMkLst>
            <pc:docMk/>
            <pc:sldMk cId="29436245" sldId="475"/>
            <ac:spMk id="68613" creationId="{8A489460-8931-2AD7-8E94-CDA4E0B8887A}"/>
          </ac:spMkLst>
        </pc:spChg>
        <pc:picChg chg="mod">
          <ac:chgData name="Dr.Sabeeh AL-Mayah" userId="85e97d476e4d4470" providerId="LiveId" clId="{1031F39B-6E0D-4137-AB17-7D5D585083E3}" dt="2026-02-17T18:00:03.241" v="721" actId="14100"/>
          <ac:picMkLst>
            <pc:docMk/>
            <pc:sldMk cId="29436245" sldId="475"/>
            <ac:picMk id="3" creationId="{E891B8D2-FAF4-7FEC-F4AD-E6CB6E004B0C}"/>
          </ac:picMkLst>
        </pc:picChg>
      </pc:sldChg>
      <pc:sldChg chg="modSp add mod">
        <pc:chgData name="Dr.Sabeeh AL-Mayah" userId="85e97d476e4d4470" providerId="LiveId" clId="{1031F39B-6E0D-4137-AB17-7D5D585083E3}" dt="2026-02-17T18:01:37.749" v="723" actId="313"/>
        <pc:sldMkLst>
          <pc:docMk/>
          <pc:sldMk cId="2728611811" sldId="476"/>
        </pc:sldMkLst>
        <pc:spChg chg="mod">
          <ac:chgData name="Dr.Sabeeh AL-Mayah" userId="85e97d476e4d4470" providerId="LiveId" clId="{1031F39B-6E0D-4137-AB17-7D5D585083E3}" dt="2026-02-17T18:01:37.749" v="723" actId="313"/>
          <ac:spMkLst>
            <pc:docMk/>
            <pc:sldMk cId="2728611811" sldId="476"/>
            <ac:spMk id="71684" creationId="{BE5E5BF7-E405-714D-9B45-C45EB97EE4F0}"/>
          </ac:spMkLst>
        </pc:spChg>
      </pc:sldChg>
      <pc:sldChg chg="addSp modSp add mod">
        <pc:chgData name="Dr.Sabeeh AL-Mayah" userId="85e97d476e4d4470" providerId="LiveId" clId="{1031F39B-6E0D-4137-AB17-7D5D585083E3}" dt="2026-02-17T18:11:42.686" v="752" actId="1076"/>
        <pc:sldMkLst>
          <pc:docMk/>
          <pc:sldMk cId="2979641897" sldId="477"/>
        </pc:sldMkLst>
        <pc:spChg chg="add mod">
          <ac:chgData name="Dr.Sabeeh AL-Mayah" userId="85e97d476e4d4470" providerId="LiveId" clId="{1031F39B-6E0D-4137-AB17-7D5D585083E3}" dt="2026-02-17T18:10:54.641" v="750" actId="1076"/>
          <ac:spMkLst>
            <pc:docMk/>
            <pc:sldMk cId="2979641897" sldId="477"/>
            <ac:spMk id="5" creationId="{DDC92041-B640-2265-B7CD-50A5991E11FF}"/>
          </ac:spMkLst>
        </pc:spChg>
        <pc:spChg chg="add mod">
          <ac:chgData name="Dr.Sabeeh AL-Mayah" userId="85e97d476e4d4470" providerId="LiveId" clId="{1031F39B-6E0D-4137-AB17-7D5D585083E3}" dt="2026-02-17T18:11:42.686" v="752" actId="1076"/>
          <ac:spMkLst>
            <pc:docMk/>
            <pc:sldMk cId="2979641897" sldId="477"/>
            <ac:spMk id="7" creationId="{C67A4B35-DEC6-D53B-092D-2D47C8CC311D}"/>
          </ac:spMkLst>
        </pc:spChg>
        <pc:spChg chg="mod">
          <ac:chgData name="Dr.Sabeeh AL-Mayah" userId="85e97d476e4d4470" providerId="LiveId" clId="{1031F39B-6E0D-4137-AB17-7D5D585083E3}" dt="2026-02-17T18:07:38.020" v="731" actId="1076"/>
          <ac:spMkLst>
            <pc:docMk/>
            <pc:sldMk cId="2979641897" sldId="477"/>
            <ac:spMk id="73731" creationId="{A7A3F6A3-830D-D57A-F737-C4A31FA289F8}"/>
          </ac:spMkLst>
        </pc:spChg>
        <pc:picChg chg="add mod">
          <ac:chgData name="Dr.Sabeeh AL-Mayah" userId="85e97d476e4d4470" providerId="LiveId" clId="{1031F39B-6E0D-4137-AB17-7D5D585083E3}" dt="2026-02-17T18:10:48.359" v="749" actId="1076"/>
          <ac:picMkLst>
            <pc:docMk/>
            <pc:sldMk cId="2979641897" sldId="477"/>
            <ac:picMk id="4" creationId="{F3C3448C-3E66-CA91-2713-D6FCC4571DDA}"/>
          </ac:picMkLst>
        </pc:picChg>
        <pc:picChg chg="mod">
          <ac:chgData name="Dr.Sabeeh AL-Mayah" userId="85e97d476e4d4470" providerId="LiveId" clId="{1031F39B-6E0D-4137-AB17-7D5D585083E3}" dt="2026-02-17T18:10:08.979" v="746" actId="14100"/>
          <ac:picMkLst>
            <pc:docMk/>
            <pc:sldMk cId="2979641897" sldId="477"/>
            <ac:picMk id="73730" creationId="{75FCF972-9CB8-AEC2-564E-FABBE3C737EC}"/>
          </ac:picMkLst>
        </pc:picChg>
      </pc:sldChg>
      <pc:sldChg chg="addSp modSp add mod">
        <pc:chgData name="Dr.Sabeeh AL-Mayah" userId="85e97d476e4d4470" providerId="LiveId" clId="{1031F39B-6E0D-4137-AB17-7D5D585083E3}" dt="2026-02-17T18:17:24.380" v="771" actId="14100"/>
        <pc:sldMkLst>
          <pc:docMk/>
          <pc:sldMk cId="3315677140" sldId="479"/>
        </pc:sldMkLst>
        <pc:spChg chg="mod">
          <ac:chgData name="Dr.Sabeeh AL-Mayah" userId="85e97d476e4d4470" providerId="LiveId" clId="{1031F39B-6E0D-4137-AB17-7D5D585083E3}" dt="2026-02-17T18:15:03.836" v="761" actId="1076"/>
          <ac:spMkLst>
            <pc:docMk/>
            <pc:sldMk cId="3315677140" sldId="479"/>
            <ac:spMk id="79874" creationId="{70E47100-F2DB-FA80-E0D7-11B697014FB3}"/>
          </ac:spMkLst>
        </pc:spChg>
        <pc:spChg chg="mod">
          <ac:chgData name="Dr.Sabeeh AL-Mayah" userId="85e97d476e4d4470" providerId="LiveId" clId="{1031F39B-6E0D-4137-AB17-7D5D585083E3}" dt="2026-02-17T18:15:24.995" v="763" actId="14100"/>
          <ac:spMkLst>
            <pc:docMk/>
            <pc:sldMk cId="3315677140" sldId="479"/>
            <ac:spMk id="79877" creationId="{54CDB888-4C2B-BC99-9EEA-D1EC9903BFB1}"/>
          </ac:spMkLst>
        </pc:spChg>
        <pc:picChg chg="add mod">
          <ac:chgData name="Dr.Sabeeh AL-Mayah" userId="85e97d476e4d4470" providerId="LiveId" clId="{1031F39B-6E0D-4137-AB17-7D5D585083E3}" dt="2026-02-17T18:17:24.380" v="771" actId="14100"/>
          <ac:picMkLst>
            <pc:docMk/>
            <pc:sldMk cId="3315677140" sldId="479"/>
            <ac:picMk id="2" creationId="{5011DF5A-5A9F-C814-725A-E733DFA54676}"/>
          </ac:picMkLst>
        </pc:picChg>
        <pc:picChg chg="mod">
          <ac:chgData name="Dr.Sabeeh AL-Mayah" userId="85e97d476e4d4470" providerId="LiveId" clId="{1031F39B-6E0D-4137-AB17-7D5D585083E3}" dt="2026-02-17T18:16:26.704" v="766" actId="1076"/>
          <ac:picMkLst>
            <pc:docMk/>
            <pc:sldMk cId="3315677140" sldId="479"/>
            <ac:picMk id="79875" creationId="{9B9F7781-608F-C5D7-04AE-0FEC849A3BA0}"/>
          </ac:picMkLst>
        </pc:picChg>
        <pc:picChg chg="mod">
          <ac:chgData name="Dr.Sabeeh AL-Mayah" userId="85e97d476e4d4470" providerId="LiveId" clId="{1031F39B-6E0D-4137-AB17-7D5D585083E3}" dt="2026-02-17T18:16:33.150" v="767" actId="1076"/>
          <ac:picMkLst>
            <pc:docMk/>
            <pc:sldMk cId="3315677140" sldId="479"/>
            <ac:picMk id="79876" creationId="{DD587597-30FA-3A55-F148-139404717CBD}"/>
          </ac:picMkLst>
        </pc:picChg>
      </pc:sldChg>
      <pc:sldChg chg="addSp modSp add mod">
        <pc:chgData name="Dr.Sabeeh AL-Mayah" userId="85e97d476e4d4470" providerId="LiveId" clId="{1031F39B-6E0D-4137-AB17-7D5D585083E3}" dt="2026-02-17T18:45:16.955" v="831" actId="14100"/>
        <pc:sldMkLst>
          <pc:docMk/>
          <pc:sldMk cId="4248787874" sldId="480"/>
        </pc:sldMkLst>
        <pc:spChg chg="mod">
          <ac:chgData name="Dr.Sabeeh AL-Mayah" userId="85e97d476e4d4470" providerId="LiveId" clId="{1031F39B-6E0D-4137-AB17-7D5D585083E3}" dt="2026-02-17T18:43:38.290" v="822" actId="1076"/>
          <ac:spMkLst>
            <pc:docMk/>
            <pc:sldMk cId="4248787874" sldId="480"/>
            <ac:spMk id="101379" creationId="{16B6E6AC-81C5-F7E4-29DB-F43A19C95211}"/>
          </ac:spMkLst>
        </pc:spChg>
        <pc:picChg chg="add mod">
          <ac:chgData name="Dr.Sabeeh AL-Mayah" userId="85e97d476e4d4470" providerId="LiveId" clId="{1031F39B-6E0D-4137-AB17-7D5D585083E3}" dt="2026-02-17T18:45:16.955" v="831" actId="14100"/>
          <ac:picMkLst>
            <pc:docMk/>
            <pc:sldMk cId="4248787874" sldId="480"/>
            <ac:picMk id="2" creationId="{8ECBBFE2-7622-5349-F2FC-F7216E1089D8}"/>
          </ac:picMkLst>
        </pc:picChg>
        <pc:picChg chg="mod">
          <ac:chgData name="Dr.Sabeeh AL-Mayah" userId="85e97d476e4d4470" providerId="LiveId" clId="{1031F39B-6E0D-4137-AB17-7D5D585083E3}" dt="2026-02-17T18:43:44.112" v="823" actId="1076"/>
          <ac:picMkLst>
            <pc:docMk/>
            <pc:sldMk cId="4248787874" sldId="480"/>
            <ac:picMk id="101378" creationId="{3162CCC3-E0A8-1E2C-3D9A-2838260FE1D2}"/>
          </ac:picMkLst>
        </pc:picChg>
      </pc:sldChg>
      <pc:sldChg chg="add">
        <pc:chgData name="Dr.Sabeeh AL-Mayah" userId="85e97d476e4d4470" providerId="LiveId" clId="{1031F39B-6E0D-4137-AB17-7D5D585083E3}" dt="2026-02-17T18:47:23.230" v="834"/>
        <pc:sldMkLst>
          <pc:docMk/>
          <pc:sldMk cId="3145968838" sldId="482"/>
        </pc:sldMkLst>
      </pc:sldChg>
      <pc:sldChg chg="add del">
        <pc:chgData name="Dr.Sabeeh AL-Mayah" userId="85e97d476e4d4470" providerId="LiveId" clId="{1031F39B-6E0D-4137-AB17-7D5D585083E3}" dt="2026-02-17T18:48:40.304" v="837"/>
        <pc:sldMkLst>
          <pc:docMk/>
          <pc:sldMk cId="4083704159" sldId="483"/>
        </pc:sldMkLst>
      </pc:sldChg>
      <pc:sldChg chg="modSp add mod">
        <pc:chgData name="Dr.Sabeeh AL-Mayah" userId="85e97d476e4d4470" providerId="LiveId" clId="{1031F39B-6E0D-4137-AB17-7D5D585083E3}" dt="2026-02-17T17:40:24.122" v="648" actId="14100"/>
        <pc:sldMkLst>
          <pc:docMk/>
          <pc:sldMk cId="0" sldId="598"/>
        </pc:sldMkLst>
        <pc:spChg chg="mod">
          <ac:chgData name="Dr.Sabeeh AL-Mayah" userId="85e97d476e4d4470" providerId="LiveId" clId="{1031F39B-6E0D-4137-AB17-7D5D585083E3}" dt="2026-02-17T17:40:05.526" v="645" actId="1076"/>
          <ac:spMkLst>
            <pc:docMk/>
            <pc:sldMk cId="0" sldId="598"/>
            <ac:spMk id="586759" creationId="{EE9145EC-B451-3652-9721-68ACB376CD56}"/>
          </ac:spMkLst>
        </pc:spChg>
        <pc:picChg chg="mod">
          <ac:chgData name="Dr.Sabeeh AL-Mayah" userId="85e97d476e4d4470" providerId="LiveId" clId="{1031F39B-6E0D-4137-AB17-7D5D585083E3}" dt="2026-02-17T17:40:24.122" v="648" actId="14100"/>
          <ac:picMkLst>
            <pc:docMk/>
            <pc:sldMk cId="0" sldId="598"/>
            <ac:picMk id="11266" creationId="{298C5B29-90E7-3EBE-C73B-1BEFEA8A75E9}"/>
          </ac:picMkLst>
        </pc:picChg>
      </pc:sldChg>
      <pc:sldChg chg="modSp add mod">
        <pc:chgData name="Dr.Sabeeh AL-Mayah" userId="85e97d476e4d4470" providerId="LiveId" clId="{1031F39B-6E0D-4137-AB17-7D5D585083E3}" dt="2026-02-16T19:36:50.639" v="231" actId="14100"/>
        <pc:sldMkLst>
          <pc:docMk/>
          <pc:sldMk cId="0" sldId="1503"/>
        </pc:sldMkLst>
        <pc:spChg chg="mod">
          <ac:chgData name="Dr.Sabeeh AL-Mayah" userId="85e97d476e4d4470" providerId="LiveId" clId="{1031F39B-6E0D-4137-AB17-7D5D585083E3}" dt="2026-02-16T19:36:09.642" v="227" actId="1076"/>
          <ac:spMkLst>
            <pc:docMk/>
            <pc:sldMk cId="0" sldId="1503"/>
            <ac:spMk id="13" creationId="{A84D875C-CCE4-8D9A-E9FB-BCBBA79AB140}"/>
          </ac:spMkLst>
        </pc:spChg>
        <pc:spChg chg="mod">
          <ac:chgData name="Dr.Sabeeh AL-Mayah" userId="85e97d476e4d4470" providerId="LiveId" clId="{1031F39B-6E0D-4137-AB17-7D5D585083E3}" dt="2026-02-16T19:36:50.639" v="231" actId="14100"/>
          <ac:spMkLst>
            <pc:docMk/>
            <pc:sldMk cId="0" sldId="1503"/>
            <ac:spMk id="4099" creationId="{6F142428-4631-8BA0-AD16-4178D5F6706A}"/>
          </ac:spMkLst>
        </pc:spChg>
        <pc:picChg chg="mod">
          <ac:chgData name="Dr.Sabeeh AL-Mayah" userId="85e97d476e4d4470" providerId="LiveId" clId="{1031F39B-6E0D-4137-AB17-7D5D585083E3}" dt="2026-02-16T19:35:34.100" v="224" actId="14100"/>
          <ac:picMkLst>
            <pc:docMk/>
            <pc:sldMk cId="0" sldId="1503"/>
            <ac:picMk id="7171" creationId="{C272B669-4EDB-7BDF-C0E3-C8004D6384AD}"/>
          </ac:picMkLst>
        </pc:picChg>
        <pc:picChg chg="mod">
          <ac:chgData name="Dr.Sabeeh AL-Mayah" userId="85e97d476e4d4470" providerId="LiveId" clId="{1031F39B-6E0D-4137-AB17-7D5D585083E3}" dt="2026-02-16T19:36:38.345" v="230" actId="1076"/>
          <ac:picMkLst>
            <pc:docMk/>
            <pc:sldMk cId="0" sldId="1503"/>
            <ac:picMk id="7172" creationId="{5127F46C-D790-E48E-5FCC-72252EEB2CB9}"/>
          </ac:picMkLst>
        </pc:picChg>
      </pc:sldChg>
      <pc:sldChg chg="modSp new mod">
        <pc:chgData name="Dr.Sabeeh AL-Mayah" userId="85e97d476e4d4470" providerId="LiveId" clId="{1031F39B-6E0D-4137-AB17-7D5D585083E3}" dt="2026-03-08T21:10:20.199" v="1838" actId="207"/>
        <pc:sldMkLst>
          <pc:docMk/>
          <pc:sldMk cId="3085277189" sldId="1504"/>
        </pc:sldMkLst>
        <pc:spChg chg="mod">
          <ac:chgData name="Dr.Sabeeh AL-Mayah" userId="85e97d476e4d4470" providerId="LiveId" clId="{1031F39B-6E0D-4137-AB17-7D5D585083E3}" dt="2026-03-08T21:10:20.199" v="1838" actId="207"/>
          <ac:spMkLst>
            <pc:docMk/>
            <pc:sldMk cId="3085277189" sldId="1504"/>
            <ac:spMk id="2" creationId="{8AE31CA3-A34C-274F-2635-AFCE1D101389}"/>
          </ac:spMkLst>
        </pc:spChg>
      </pc:sldChg>
      <pc:sldChg chg="delSp modSp new del mod">
        <pc:chgData name="Dr.Sabeeh AL-Mayah" userId="85e97d476e4d4470" providerId="LiveId" clId="{1031F39B-6E0D-4137-AB17-7D5D585083E3}" dt="2026-03-08T20:24:55.776" v="844" actId="2696"/>
        <pc:sldMkLst>
          <pc:docMk/>
          <pc:sldMk cId="4035120570" sldId="1504"/>
        </pc:sldMkLst>
        <pc:spChg chg="del mod">
          <ac:chgData name="Dr.Sabeeh AL-Mayah" userId="85e97d476e4d4470" providerId="LiveId" clId="{1031F39B-6E0D-4137-AB17-7D5D585083E3}" dt="2026-03-08T20:24:20.209" v="843" actId="478"/>
          <ac:spMkLst>
            <pc:docMk/>
            <pc:sldMk cId="4035120570" sldId="1504"/>
            <ac:spMk id="2" creationId="{49CFAE03-82EA-877B-A60C-8E2D2CDF255C}"/>
          </ac:spMkLst>
        </pc:spChg>
      </pc:sldChg>
      <pc:sldMasterChg chg="delSldLayout">
        <pc:chgData name="Dr.Sabeeh AL-Mayah" userId="85e97d476e4d4470" providerId="LiveId" clId="{1031F39B-6E0D-4137-AB17-7D5D585083E3}" dt="2026-02-17T16:21:32.335" v="323" actId="2696"/>
        <pc:sldMasterMkLst>
          <pc:docMk/>
          <pc:sldMasterMk cId="3767574514" sldId="214748367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07343-D1BB-4CAD-BD79-104C18B1975E}"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63F37-8A29-42B4-BEA3-6C6EB09A0371}" type="slidenum">
              <a:rPr lang="en-US" smtClean="0"/>
              <a:t>‹#›</a:t>
            </a:fld>
            <a:endParaRPr lang="en-US"/>
          </a:p>
        </p:txBody>
      </p:sp>
    </p:spTree>
    <p:extLst>
      <p:ext uri="{BB962C8B-B14F-4D97-AF65-F5344CB8AC3E}">
        <p14:creationId xmlns:p14="http://schemas.microsoft.com/office/powerpoint/2010/main" val="32118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74E6-451E-5528-E760-74777379DD2F}"/>
            </a:ext>
          </a:extLst>
        </p:cNvPr>
        <p:cNvGrpSpPr/>
        <p:nvPr/>
      </p:nvGrpSpPr>
      <p:grpSpPr>
        <a:xfrm>
          <a:off x="0" y="0"/>
          <a:ext cx="0" cy="0"/>
          <a:chOff x="0" y="0"/>
          <a:chExt cx="0" cy="0"/>
        </a:xfrm>
      </p:grpSpPr>
      <p:sp>
        <p:nvSpPr>
          <p:cNvPr id="114690" name="Rectangle 7">
            <a:extLst>
              <a:ext uri="{FF2B5EF4-FFF2-40B4-BE49-F238E27FC236}">
                <a16:creationId xmlns:a16="http://schemas.microsoft.com/office/drawing/2014/main" id="{DD48600C-4986-3EF5-8D99-CE4416FF0345}"/>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3D57CA53-5949-4505-BD7E-E0F78ED4CE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a:extLst>
              <a:ext uri="{FF2B5EF4-FFF2-40B4-BE49-F238E27FC236}">
                <a16:creationId xmlns:a16="http://schemas.microsoft.com/office/drawing/2014/main" id="{CFB5B3FF-AA6F-D34B-9DE7-C4C71067FEA8}"/>
              </a:ext>
            </a:extLst>
          </p:cNvPr>
          <p:cNvSpPr>
            <a:spLocks noGrp="1" noRot="1" noChangeAspect="1" noChangeArrowheads="1" noTextEdit="1"/>
          </p:cNvSpPr>
          <p:nvPr>
            <p:ph type="sldImg"/>
          </p:nvPr>
        </p:nvSpPr>
        <p:spPr>
          <a:ln/>
        </p:spPr>
        <p:txBody>
          <a:bodyPr/>
          <a:lstStyle/>
          <a:p>
            <a:endParaRPr lang="ar-IQ"/>
          </a:p>
        </p:txBody>
      </p:sp>
      <p:sp>
        <p:nvSpPr>
          <p:cNvPr id="114692" name="Rectangle 3">
            <a:extLst>
              <a:ext uri="{FF2B5EF4-FFF2-40B4-BE49-F238E27FC236}">
                <a16:creationId xmlns:a16="http://schemas.microsoft.com/office/drawing/2014/main" id="{56398C0A-6326-F1AD-23BD-2E1D3D083AD2}"/>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141994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A7F74-A1D0-904D-A8FF-ACD4D3B5C34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5E7BA0C-F720-B407-86BC-0E2EE11E42F7}"/>
              </a:ext>
            </a:extLst>
          </p:cNvPr>
          <p:cNvSpPr>
            <a:spLocks noGrp="1" noChangeArrowheads="1"/>
          </p:cNvSpPr>
          <p:nvPr>
            <p:ph type="sldNum" sz="quarter" idx="5"/>
          </p:nvPr>
        </p:nvSpPr>
        <p:spPr>
          <a:ln/>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F4DBB79-3BF6-4FF6-B9D0-0BB3EDA56DB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458" name="Rectangle 2">
            <a:extLst>
              <a:ext uri="{FF2B5EF4-FFF2-40B4-BE49-F238E27FC236}">
                <a16:creationId xmlns:a16="http://schemas.microsoft.com/office/drawing/2014/main" id="{E12833BB-D7C1-DEF5-AAA9-87659DC9C26D}"/>
              </a:ext>
            </a:extLst>
          </p:cNvPr>
          <p:cNvSpPr>
            <a:spLocks noGrp="1" noRot="1" noChangeAspect="1" noChangeArrowheads="1" noTextEdit="1"/>
          </p:cNvSpPr>
          <p:nvPr>
            <p:ph type="sldImg"/>
          </p:nvPr>
        </p:nvSpPr>
        <p:spPr>
          <a:ln/>
        </p:spPr>
        <p:txBody>
          <a:bodyPr/>
          <a:lstStyle/>
          <a:p>
            <a:endParaRPr lang="ar-IQ"/>
          </a:p>
        </p:txBody>
      </p:sp>
      <p:sp>
        <p:nvSpPr>
          <p:cNvPr id="19459" name="Rectangle 3">
            <a:extLst>
              <a:ext uri="{FF2B5EF4-FFF2-40B4-BE49-F238E27FC236}">
                <a16:creationId xmlns:a16="http://schemas.microsoft.com/office/drawing/2014/main" id="{0863833C-386D-5B2A-B3F4-4E1E3CA00C12}"/>
              </a:ext>
            </a:extLst>
          </p:cNvPr>
          <p:cNvSpPr>
            <a:spLocks noGrp="1" noChangeArrowheads="1"/>
          </p:cNvSpPr>
          <p:nvPr>
            <p:ph type="body" idx="1"/>
          </p:nvPr>
        </p:nvSpPr>
        <p:spPr/>
        <p:txBody>
          <a:bodyPr/>
          <a:lstStyle/>
          <a:p>
            <a:endParaRPr lang="ar-IQ"/>
          </a:p>
        </p:txBody>
      </p:sp>
    </p:spTree>
    <p:extLst>
      <p:ext uri="{BB962C8B-B14F-4D97-AF65-F5344CB8AC3E}">
        <p14:creationId xmlns:p14="http://schemas.microsoft.com/office/powerpoint/2010/main" val="4250825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78C5-A124-7A9E-09F8-6F16C2A4924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DBD55BD-8E10-295C-4B18-34C0B2A66E30}"/>
              </a:ext>
            </a:extLst>
          </p:cNvPr>
          <p:cNvSpPr>
            <a:spLocks noGrp="1" noChangeArrowheads="1"/>
          </p:cNvSpPr>
          <p:nvPr>
            <p:ph type="sldNum" sz="quarter" idx="5"/>
          </p:nvPr>
        </p:nvSpPr>
        <p:spPr>
          <a:ln/>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5981DEC7-513A-43BB-B342-2F42C07936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4" name="Rectangle 2">
            <a:extLst>
              <a:ext uri="{FF2B5EF4-FFF2-40B4-BE49-F238E27FC236}">
                <a16:creationId xmlns:a16="http://schemas.microsoft.com/office/drawing/2014/main" id="{0DB45A47-B0DB-9963-E947-B8CCFF366891}"/>
              </a:ext>
            </a:extLst>
          </p:cNvPr>
          <p:cNvSpPr>
            <a:spLocks noGrp="1" noRot="1" noChangeAspect="1" noChangeArrowheads="1" noTextEdit="1"/>
          </p:cNvSpPr>
          <p:nvPr>
            <p:ph type="sldImg"/>
          </p:nvPr>
        </p:nvSpPr>
        <p:spPr>
          <a:ln/>
        </p:spPr>
        <p:txBody>
          <a:bodyPr/>
          <a:lstStyle/>
          <a:p>
            <a:endParaRPr lang="ar-IQ"/>
          </a:p>
        </p:txBody>
      </p:sp>
      <p:sp>
        <p:nvSpPr>
          <p:cNvPr id="18435" name="Rectangle 3">
            <a:extLst>
              <a:ext uri="{FF2B5EF4-FFF2-40B4-BE49-F238E27FC236}">
                <a16:creationId xmlns:a16="http://schemas.microsoft.com/office/drawing/2014/main" id="{06E5DD1B-0A2B-4D06-0852-002DE10CFE40}"/>
              </a:ext>
            </a:extLst>
          </p:cNvPr>
          <p:cNvSpPr>
            <a:spLocks noGrp="1" noChangeArrowheads="1"/>
          </p:cNvSpPr>
          <p:nvPr>
            <p:ph type="body" idx="1"/>
          </p:nvPr>
        </p:nvSpPr>
        <p:spPr/>
        <p:txBody>
          <a:bodyPr/>
          <a:lstStyle/>
          <a:p>
            <a:endParaRPr lang="ar-IQ"/>
          </a:p>
        </p:txBody>
      </p:sp>
    </p:spTree>
    <p:extLst>
      <p:ext uri="{BB962C8B-B14F-4D97-AF65-F5344CB8AC3E}">
        <p14:creationId xmlns:p14="http://schemas.microsoft.com/office/powerpoint/2010/main" val="358982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8899F-7710-6CFC-ADE9-E51D0AC468E4}"/>
            </a:ext>
          </a:extLst>
        </p:cNvPr>
        <p:cNvGrpSpPr/>
        <p:nvPr/>
      </p:nvGrpSpPr>
      <p:grpSpPr>
        <a:xfrm>
          <a:off x="0" y="0"/>
          <a:ext cx="0" cy="0"/>
          <a:chOff x="0" y="0"/>
          <a:chExt cx="0" cy="0"/>
        </a:xfrm>
      </p:grpSpPr>
      <p:sp>
        <p:nvSpPr>
          <p:cNvPr id="146434" name="Rectangle 7">
            <a:extLst>
              <a:ext uri="{FF2B5EF4-FFF2-40B4-BE49-F238E27FC236}">
                <a16:creationId xmlns:a16="http://schemas.microsoft.com/office/drawing/2014/main" id="{F2093218-EB3B-C700-F1F1-07CF5D33AE97}"/>
              </a:ext>
            </a:extLst>
          </p:cNvPr>
          <p:cNvSpPr>
            <a:spLocks noGrp="1" noChangeArrowheads="1"/>
          </p:cNvSpPr>
          <p:nvPr>
            <p:ph type="sldNum" sz="quarter" idx="5"/>
          </p:nvPr>
        </p:nvSpPr>
        <p:spPr>
          <a:noFill/>
        </p:spPr>
        <p:txBody>
          <a:bodyPr/>
          <a:lstStyle/>
          <a:p>
            <a:fld id="{B28F403C-648F-4194-9329-D028C38DA05A}" type="slidenum">
              <a:rPr lang="en-US">
                <a:solidFill>
                  <a:prstClr val="black"/>
                </a:solidFill>
              </a:rPr>
              <a:pPr/>
              <a:t>14</a:t>
            </a:fld>
            <a:endParaRPr lang="en-US">
              <a:solidFill>
                <a:prstClr val="black"/>
              </a:solidFill>
            </a:endParaRPr>
          </a:p>
        </p:txBody>
      </p:sp>
      <p:sp>
        <p:nvSpPr>
          <p:cNvPr id="146435" name="Rectangle 2">
            <a:extLst>
              <a:ext uri="{FF2B5EF4-FFF2-40B4-BE49-F238E27FC236}">
                <a16:creationId xmlns:a16="http://schemas.microsoft.com/office/drawing/2014/main" id="{67EA9E0E-D483-ADA5-5D67-5A0618A305B2}"/>
              </a:ext>
            </a:extLst>
          </p:cNvPr>
          <p:cNvSpPr>
            <a:spLocks noGrp="1" noRot="1" noChangeAspect="1" noChangeArrowheads="1" noTextEdit="1"/>
          </p:cNvSpPr>
          <p:nvPr>
            <p:ph type="sldImg"/>
          </p:nvPr>
        </p:nvSpPr>
        <p:spPr>
          <a:ln/>
        </p:spPr>
        <p:txBody>
          <a:bodyPr/>
          <a:lstStyle/>
          <a:p>
            <a:endParaRPr lang="ar-IQ"/>
          </a:p>
        </p:txBody>
      </p:sp>
      <p:sp>
        <p:nvSpPr>
          <p:cNvPr id="146436" name="Rectangle 3">
            <a:extLst>
              <a:ext uri="{FF2B5EF4-FFF2-40B4-BE49-F238E27FC236}">
                <a16:creationId xmlns:a16="http://schemas.microsoft.com/office/drawing/2014/main" id="{EF780E90-443B-6078-25DE-857842B3DCF2}"/>
              </a:ext>
            </a:extLst>
          </p:cNvPr>
          <p:cNvSpPr>
            <a:spLocks noGrp="1" noChangeArrowheads="1"/>
          </p:cNvSpPr>
          <p:nvPr>
            <p:ph type="body" idx="1"/>
          </p:nvPr>
        </p:nvSpPr>
        <p:spPr>
          <a:noFill/>
          <a:ln/>
        </p:spPr>
        <p:txBody>
          <a:bodyPr/>
          <a:lstStyle/>
          <a:p>
            <a:pPr eaLnBrk="1" hangingPunct="1"/>
            <a:r>
              <a:rPr lang="en-US"/>
              <a:t>1</a:t>
            </a:r>
            <a:r>
              <a:rPr lang="en-US" baseline="30000"/>
              <a:t>st</a:t>
            </a:r>
            <a:r>
              <a:rPr lang="en-US"/>
              <a:t> phyla we will talk about and what we will cover in the lab today is…</a:t>
            </a:r>
          </a:p>
        </p:txBody>
      </p:sp>
    </p:spTree>
    <p:extLst>
      <p:ext uri="{BB962C8B-B14F-4D97-AF65-F5344CB8AC3E}">
        <p14:creationId xmlns:p14="http://schemas.microsoft.com/office/powerpoint/2010/main" val="4225726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2DDE2-C456-E800-8725-F851336F5A62}"/>
            </a:ext>
          </a:extLst>
        </p:cNvPr>
        <p:cNvGrpSpPr/>
        <p:nvPr/>
      </p:nvGrpSpPr>
      <p:grpSpPr>
        <a:xfrm>
          <a:off x="0" y="0"/>
          <a:ext cx="0" cy="0"/>
          <a:chOff x="0" y="0"/>
          <a:chExt cx="0" cy="0"/>
        </a:xfrm>
      </p:grpSpPr>
      <p:sp>
        <p:nvSpPr>
          <p:cNvPr id="149506" name="Rectangle 7">
            <a:extLst>
              <a:ext uri="{FF2B5EF4-FFF2-40B4-BE49-F238E27FC236}">
                <a16:creationId xmlns:a16="http://schemas.microsoft.com/office/drawing/2014/main" id="{38DC9796-21F8-6F5D-2FF3-D66EC58EA647}"/>
              </a:ext>
            </a:extLst>
          </p:cNvPr>
          <p:cNvSpPr>
            <a:spLocks noGrp="1" noChangeArrowheads="1"/>
          </p:cNvSpPr>
          <p:nvPr>
            <p:ph type="sldNum" sz="quarter" idx="5"/>
          </p:nvPr>
        </p:nvSpPr>
        <p:spPr>
          <a:noFill/>
        </p:spPr>
        <p:txBody>
          <a:bodyPr/>
          <a:lstStyle/>
          <a:p>
            <a:fld id="{447AF1F9-AF1D-43D9-A92D-284247044648}" type="slidenum">
              <a:rPr lang="en-US">
                <a:solidFill>
                  <a:prstClr val="black"/>
                </a:solidFill>
              </a:rPr>
              <a:pPr/>
              <a:t>16</a:t>
            </a:fld>
            <a:endParaRPr lang="en-US">
              <a:solidFill>
                <a:prstClr val="black"/>
              </a:solidFill>
            </a:endParaRPr>
          </a:p>
        </p:txBody>
      </p:sp>
      <p:sp>
        <p:nvSpPr>
          <p:cNvPr id="149507" name="Rectangle 2">
            <a:extLst>
              <a:ext uri="{FF2B5EF4-FFF2-40B4-BE49-F238E27FC236}">
                <a16:creationId xmlns:a16="http://schemas.microsoft.com/office/drawing/2014/main" id="{DBDF961A-ADC7-5D87-D192-133959A5D6F3}"/>
              </a:ext>
            </a:extLst>
          </p:cNvPr>
          <p:cNvSpPr>
            <a:spLocks noGrp="1" noRot="1" noChangeAspect="1" noChangeArrowheads="1" noTextEdit="1"/>
          </p:cNvSpPr>
          <p:nvPr>
            <p:ph type="sldImg"/>
          </p:nvPr>
        </p:nvSpPr>
        <p:spPr>
          <a:ln/>
        </p:spPr>
        <p:txBody>
          <a:bodyPr/>
          <a:lstStyle/>
          <a:p>
            <a:endParaRPr lang="ar-IQ"/>
          </a:p>
        </p:txBody>
      </p:sp>
      <p:sp>
        <p:nvSpPr>
          <p:cNvPr id="149508" name="Rectangle 3">
            <a:extLst>
              <a:ext uri="{FF2B5EF4-FFF2-40B4-BE49-F238E27FC236}">
                <a16:creationId xmlns:a16="http://schemas.microsoft.com/office/drawing/2014/main" id="{C8504278-6CF0-0880-E06D-EA6741BBD57D}"/>
              </a:ext>
            </a:extLst>
          </p:cNvPr>
          <p:cNvSpPr>
            <a:spLocks noGrp="1" noChangeArrowheads="1"/>
          </p:cNvSpPr>
          <p:nvPr>
            <p:ph type="body" idx="1"/>
          </p:nvPr>
        </p:nvSpPr>
        <p:spPr>
          <a:noFill/>
          <a:ln/>
        </p:spPr>
        <p:txBody>
          <a:bodyPr/>
          <a:lstStyle/>
          <a:p>
            <a:pPr eaLnBrk="1" hangingPunct="1"/>
            <a:r>
              <a:rPr lang="en-US"/>
              <a:t>1</a:t>
            </a:r>
            <a:r>
              <a:rPr lang="en-US" baseline="30000"/>
              <a:t>st</a:t>
            </a:r>
            <a:r>
              <a:rPr lang="en-US"/>
              <a:t> phyla we will talk about and what we will cover in the lab today is…</a:t>
            </a:r>
          </a:p>
        </p:txBody>
      </p:sp>
    </p:spTree>
    <p:extLst>
      <p:ext uri="{BB962C8B-B14F-4D97-AF65-F5344CB8AC3E}">
        <p14:creationId xmlns:p14="http://schemas.microsoft.com/office/powerpoint/2010/main" val="103495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CF066-3D8F-FC56-1BCF-2F65D1202125}"/>
            </a:ext>
          </a:extLst>
        </p:cNvPr>
        <p:cNvGrpSpPr/>
        <p:nvPr/>
      </p:nvGrpSpPr>
      <p:grpSpPr>
        <a:xfrm>
          <a:off x="0" y="0"/>
          <a:ext cx="0" cy="0"/>
          <a:chOff x="0" y="0"/>
          <a:chExt cx="0" cy="0"/>
        </a:xfrm>
      </p:grpSpPr>
      <p:sp>
        <p:nvSpPr>
          <p:cNvPr id="51202" name="Rectangle 7">
            <a:extLst>
              <a:ext uri="{FF2B5EF4-FFF2-40B4-BE49-F238E27FC236}">
                <a16:creationId xmlns:a16="http://schemas.microsoft.com/office/drawing/2014/main" id="{D7E23ECD-CDA7-3CA9-72FD-C2EA69CD38F0}"/>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23F3FE6-A693-4C77-B264-F0F6DF04886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03" name="Rectangle 2">
            <a:extLst>
              <a:ext uri="{FF2B5EF4-FFF2-40B4-BE49-F238E27FC236}">
                <a16:creationId xmlns:a16="http://schemas.microsoft.com/office/drawing/2014/main" id="{CA78422C-8C5E-5E8D-DB22-25AF3BBB07A7}"/>
              </a:ext>
            </a:extLst>
          </p:cNvPr>
          <p:cNvSpPr>
            <a:spLocks noGrp="1" noRot="1" noChangeAspect="1" noChangeArrowheads="1" noTextEdit="1"/>
          </p:cNvSpPr>
          <p:nvPr>
            <p:ph type="sldImg"/>
          </p:nvPr>
        </p:nvSpPr>
        <p:spPr>
          <a:ln/>
        </p:spPr>
        <p:txBody>
          <a:bodyPr/>
          <a:lstStyle/>
          <a:p>
            <a:endParaRPr lang="ar-IQ"/>
          </a:p>
        </p:txBody>
      </p:sp>
      <p:sp>
        <p:nvSpPr>
          <p:cNvPr id="51204" name="Rectangle 3">
            <a:extLst>
              <a:ext uri="{FF2B5EF4-FFF2-40B4-BE49-F238E27FC236}">
                <a16:creationId xmlns:a16="http://schemas.microsoft.com/office/drawing/2014/main" id="{CA1D4B83-E11D-5D6A-5815-3D881F7750FF}"/>
              </a:ext>
            </a:extLst>
          </p:cNvPr>
          <p:cNvSpPr>
            <a:spLocks noGrp="1" noChangeArrowheads="1"/>
          </p:cNvSpPr>
          <p:nvPr>
            <p:ph type="body" idx="1"/>
          </p:nvPr>
        </p:nvSpPr>
        <p:spPr>
          <a:noFill/>
          <a:ln/>
        </p:spPr>
        <p:txBody>
          <a:bodyPr/>
          <a:lstStyle/>
          <a:p>
            <a:pPr eaLnBrk="1" hangingPunct="1"/>
            <a:r>
              <a:rPr lang="en-CA"/>
              <a:t>Fig. 17.4</a:t>
            </a:r>
          </a:p>
        </p:txBody>
      </p:sp>
    </p:spTree>
    <p:extLst>
      <p:ext uri="{BB962C8B-B14F-4D97-AF65-F5344CB8AC3E}">
        <p14:creationId xmlns:p14="http://schemas.microsoft.com/office/powerpoint/2010/main" val="95125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09378-64F5-1EEC-3225-A9AD63FBDB11}"/>
            </a:ext>
          </a:extLst>
        </p:cNvPr>
        <p:cNvGrpSpPr/>
        <p:nvPr/>
      </p:nvGrpSpPr>
      <p:grpSpPr>
        <a:xfrm>
          <a:off x="0" y="0"/>
          <a:ext cx="0" cy="0"/>
          <a:chOff x="0" y="0"/>
          <a:chExt cx="0" cy="0"/>
        </a:xfrm>
      </p:grpSpPr>
      <p:sp>
        <p:nvSpPr>
          <p:cNvPr id="52226" name="Rectangle 7">
            <a:extLst>
              <a:ext uri="{FF2B5EF4-FFF2-40B4-BE49-F238E27FC236}">
                <a16:creationId xmlns:a16="http://schemas.microsoft.com/office/drawing/2014/main" id="{A86AD2F6-CDA4-8C8C-C2BC-FB5D4DF41EE8}"/>
              </a:ext>
            </a:extLst>
          </p:cNvPr>
          <p:cNvSpPr>
            <a:spLocks noGrp="1" noChangeArrowheads="1"/>
          </p:cNvSpPr>
          <p:nvPr>
            <p:ph type="sldNum" sz="quarter" idx="5"/>
          </p:nvPr>
        </p:nvSpPr>
        <p:spPr>
          <a:noFill/>
        </p:spPr>
        <p:txBody>
          <a:bodyPr/>
          <a:lstStyle/>
          <a:p>
            <a:fld id="{40ADBBD7-1210-4577-B6F3-E88277295D16}" type="slidenum">
              <a:rPr lang="en-US" altLang="en-US" smtClean="0"/>
              <a:pPr/>
              <a:t>18</a:t>
            </a:fld>
            <a:endParaRPr lang="en-US" altLang="en-US"/>
          </a:p>
        </p:txBody>
      </p:sp>
      <p:sp>
        <p:nvSpPr>
          <p:cNvPr id="52227" name="Rectangle 2">
            <a:extLst>
              <a:ext uri="{FF2B5EF4-FFF2-40B4-BE49-F238E27FC236}">
                <a16:creationId xmlns:a16="http://schemas.microsoft.com/office/drawing/2014/main" id="{7C94F0B3-9119-42A1-FBE4-4F207B5E94AA}"/>
              </a:ext>
            </a:extLst>
          </p:cNvPr>
          <p:cNvSpPr>
            <a:spLocks noGrp="1" noRot="1" noChangeAspect="1" noChangeArrowheads="1" noTextEdit="1"/>
          </p:cNvSpPr>
          <p:nvPr>
            <p:ph type="sldImg"/>
          </p:nvPr>
        </p:nvSpPr>
        <p:spPr>
          <a:ln/>
        </p:spPr>
        <p:txBody>
          <a:bodyPr/>
          <a:lstStyle/>
          <a:p>
            <a:endParaRPr lang="ar-IQ"/>
          </a:p>
        </p:txBody>
      </p:sp>
      <p:sp>
        <p:nvSpPr>
          <p:cNvPr id="52228" name="Rectangle 3">
            <a:extLst>
              <a:ext uri="{FF2B5EF4-FFF2-40B4-BE49-F238E27FC236}">
                <a16:creationId xmlns:a16="http://schemas.microsoft.com/office/drawing/2014/main" id="{704D4858-4C00-8D4F-DCDE-8809D9D25408}"/>
              </a:ext>
            </a:extLst>
          </p:cNvPr>
          <p:cNvSpPr>
            <a:spLocks noGrp="1" noChangeArrowheads="1"/>
          </p:cNvSpPr>
          <p:nvPr>
            <p:ph type="body" idx="1"/>
          </p:nvPr>
        </p:nvSpPr>
        <p:spPr>
          <a:noFill/>
          <a:ln/>
        </p:spPr>
        <p:txBody>
          <a:bodyPr/>
          <a:lstStyle/>
          <a:p>
            <a:pPr eaLnBrk="1" hangingPunct="1"/>
            <a:r>
              <a:rPr lang="en-CA"/>
              <a:t>Fig. 17.5</a:t>
            </a:r>
          </a:p>
        </p:txBody>
      </p:sp>
    </p:spTree>
    <p:extLst>
      <p:ext uri="{BB962C8B-B14F-4D97-AF65-F5344CB8AC3E}">
        <p14:creationId xmlns:p14="http://schemas.microsoft.com/office/powerpoint/2010/main" val="34363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1345C-1D2A-69DB-7808-B0AC72848AAC}"/>
            </a:ext>
          </a:extLst>
        </p:cNvPr>
        <p:cNvGrpSpPr/>
        <p:nvPr/>
      </p:nvGrpSpPr>
      <p:grpSpPr>
        <a:xfrm>
          <a:off x="0" y="0"/>
          <a:ext cx="0" cy="0"/>
          <a:chOff x="0" y="0"/>
          <a:chExt cx="0" cy="0"/>
        </a:xfrm>
      </p:grpSpPr>
      <p:sp>
        <p:nvSpPr>
          <p:cNvPr id="57346" name="Rectangle 7">
            <a:extLst>
              <a:ext uri="{FF2B5EF4-FFF2-40B4-BE49-F238E27FC236}">
                <a16:creationId xmlns:a16="http://schemas.microsoft.com/office/drawing/2014/main" id="{CCA4DE6E-779E-0F99-FC1D-E7A17B433DFA}"/>
              </a:ext>
            </a:extLst>
          </p:cNvPr>
          <p:cNvSpPr>
            <a:spLocks noGrp="1" noChangeArrowheads="1"/>
          </p:cNvSpPr>
          <p:nvPr>
            <p:ph type="sldNum" sz="quarter" idx="5"/>
          </p:nvPr>
        </p:nvSpPr>
        <p:spPr>
          <a:noFill/>
        </p:spPr>
        <p:txBody>
          <a:bodyPr/>
          <a:lstStyle/>
          <a:p>
            <a:fld id="{821797F8-492E-456A-A63F-093408197A14}" type="slidenum">
              <a:rPr lang="en-US" altLang="en-US">
                <a:solidFill>
                  <a:prstClr val="black"/>
                </a:solidFill>
              </a:rPr>
              <a:pPr/>
              <a:t>19</a:t>
            </a:fld>
            <a:endParaRPr lang="en-US" altLang="en-US">
              <a:solidFill>
                <a:prstClr val="black"/>
              </a:solidFill>
            </a:endParaRPr>
          </a:p>
        </p:txBody>
      </p:sp>
      <p:sp>
        <p:nvSpPr>
          <p:cNvPr id="57347" name="Rectangle 2">
            <a:extLst>
              <a:ext uri="{FF2B5EF4-FFF2-40B4-BE49-F238E27FC236}">
                <a16:creationId xmlns:a16="http://schemas.microsoft.com/office/drawing/2014/main" id="{CD01125E-9F80-D341-3473-7E6D598158CC}"/>
              </a:ext>
            </a:extLst>
          </p:cNvPr>
          <p:cNvSpPr>
            <a:spLocks noGrp="1" noRot="1" noChangeAspect="1" noChangeArrowheads="1" noTextEdit="1"/>
          </p:cNvSpPr>
          <p:nvPr>
            <p:ph type="sldImg"/>
          </p:nvPr>
        </p:nvSpPr>
        <p:spPr>
          <a:ln/>
        </p:spPr>
        <p:txBody>
          <a:bodyPr/>
          <a:lstStyle/>
          <a:p>
            <a:endParaRPr lang="ar-IQ"/>
          </a:p>
        </p:txBody>
      </p:sp>
      <p:sp>
        <p:nvSpPr>
          <p:cNvPr id="57348" name="Rectangle 3">
            <a:extLst>
              <a:ext uri="{FF2B5EF4-FFF2-40B4-BE49-F238E27FC236}">
                <a16:creationId xmlns:a16="http://schemas.microsoft.com/office/drawing/2014/main" id="{61393C35-8462-B760-41E1-6D90F246F3A1}"/>
              </a:ext>
            </a:extLst>
          </p:cNvPr>
          <p:cNvSpPr>
            <a:spLocks noGrp="1" noChangeArrowheads="1"/>
          </p:cNvSpPr>
          <p:nvPr>
            <p:ph type="body" idx="1"/>
          </p:nvPr>
        </p:nvSpPr>
        <p:spPr>
          <a:noFill/>
          <a:ln/>
        </p:spPr>
        <p:txBody>
          <a:bodyPr/>
          <a:lstStyle/>
          <a:p>
            <a:pPr eaLnBrk="1" hangingPunct="1"/>
            <a:r>
              <a:rPr lang="en-CA"/>
              <a:t>Fig. 17.12b</a:t>
            </a:r>
          </a:p>
        </p:txBody>
      </p:sp>
    </p:spTree>
    <p:extLst>
      <p:ext uri="{BB962C8B-B14F-4D97-AF65-F5344CB8AC3E}">
        <p14:creationId xmlns:p14="http://schemas.microsoft.com/office/powerpoint/2010/main" val="196396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2823-1BF7-83AA-CC3E-1E8E9FBA7308}"/>
            </a:ext>
          </a:extLst>
        </p:cNvPr>
        <p:cNvGrpSpPr/>
        <p:nvPr/>
      </p:nvGrpSpPr>
      <p:grpSpPr>
        <a:xfrm>
          <a:off x="0" y="0"/>
          <a:ext cx="0" cy="0"/>
          <a:chOff x="0" y="0"/>
          <a:chExt cx="0" cy="0"/>
        </a:xfrm>
      </p:grpSpPr>
      <p:sp>
        <p:nvSpPr>
          <p:cNvPr id="58370" name="Rectangle 7">
            <a:extLst>
              <a:ext uri="{FF2B5EF4-FFF2-40B4-BE49-F238E27FC236}">
                <a16:creationId xmlns:a16="http://schemas.microsoft.com/office/drawing/2014/main" id="{5B1937A7-E615-1422-E60B-665A9B930227}"/>
              </a:ext>
            </a:extLst>
          </p:cNvPr>
          <p:cNvSpPr>
            <a:spLocks noGrp="1" noChangeArrowheads="1"/>
          </p:cNvSpPr>
          <p:nvPr>
            <p:ph type="sldNum" sz="quarter" idx="5"/>
          </p:nvPr>
        </p:nvSpPr>
        <p:spPr>
          <a:noFill/>
        </p:spPr>
        <p:txBody>
          <a:bodyPr/>
          <a:lstStyle/>
          <a:p>
            <a:fld id="{21549DFB-1505-4AB7-A213-29E9F8F2C1D3}" type="slidenum">
              <a:rPr lang="en-US" altLang="en-US">
                <a:solidFill>
                  <a:prstClr val="black"/>
                </a:solidFill>
              </a:rPr>
              <a:pPr/>
              <a:t>21</a:t>
            </a:fld>
            <a:endParaRPr lang="en-US" altLang="en-US">
              <a:solidFill>
                <a:prstClr val="black"/>
              </a:solidFill>
            </a:endParaRPr>
          </a:p>
        </p:txBody>
      </p:sp>
      <p:sp>
        <p:nvSpPr>
          <p:cNvPr id="58371" name="Rectangle 2">
            <a:extLst>
              <a:ext uri="{FF2B5EF4-FFF2-40B4-BE49-F238E27FC236}">
                <a16:creationId xmlns:a16="http://schemas.microsoft.com/office/drawing/2014/main" id="{3448DFB5-23B2-107D-17CB-5E20F036B7D3}"/>
              </a:ext>
            </a:extLst>
          </p:cNvPr>
          <p:cNvSpPr>
            <a:spLocks noGrp="1" noRot="1" noChangeAspect="1" noChangeArrowheads="1" noTextEdit="1"/>
          </p:cNvSpPr>
          <p:nvPr>
            <p:ph type="sldImg"/>
          </p:nvPr>
        </p:nvSpPr>
        <p:spPr>
          <a:ln/>
        </p:spPr>
        <p:txBody>
          <a:bodyPr/>
          <a:lstStyle/>
          <a:p>
            <a:endParaRPr lang="ar-IQ"/>
          </a:p>
        </p:txBody>
      </p:sp>
      <p:sp>
        <p:nvSpPr>
          <p:cNvPr id="58372" name="Rectangle 3">
            <a:extLst>
              <a:ext uri="{FF2B5EF4-FFF2-40B4-BE49-F238E27FC236}">
                <a16:creationId xmlns:a16="http://schemas.microsoft.com/office/drawing/2014/main" id="{5E141426-7881-CDBB-F161-4D502164AEC0}"/>
              </a:ext>
            </a:extLst>
          </p:cNvPr>
          <p:cNvSpPr>
            <a:spLocks noGrp="1" noChangeArrowheads="1"/>
          </p:cNvSpPr>
          <p:nvPr>
            <p:ph type="body" idx="1"/>
          </p:nvPr>
        </p:nvSpPr>
        <p:spPr>
          <a:noFill/>
          <a:ln/>
        </p:spPr>
        <p:txBody>
          <a:bodyPr/>
          <a:lstStyle/>
          <a:p>
            <a:pPr eaLnBrk="1" hangingPunct="1"/>
            <a:r>
              <a:rPr lang="en-CA"/>
              <a:t>Fig. 17.12a</a:t>
            </a:r>
          </a:p>
        </p:txBody>
      </p:sp>
    </p:spTree>
    <p:extLst>
      <p:ext uri="{BB962C8B-B14F-4D97-AF65-F5344CB8AC3E}">
        <p14:creationId xmlns:p14="http://schemas.microsoft.com/office/powerpoint/2010/main" val="4048239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F40AF48-30AE-46DB-BBD1-CFC976963BCF}" type="slidenum">
              <a:rPr lang="en-US" altLang="en-US" smtClean="0"/>
              <a:pPr/>
              <a:t>23</a:t>
            </a:fld>
            <a:endParaRPr lang="en-US" altLang="en-US"/>
          </a:p>
        </p:txBody>
      </p:sp>
      <p:sp>
        <p:nvSpPr>
          <p:cNvPr id="59395" name="Rectangle 2"/>
          <p:cNvSpPr>
            <a:spLocks noGrp="1" noRot="1" noChangeAspect="1" noChangeArrowheads="1" noTextEdit="1"/>
          </p:cNvSpPr>
          <p:nvPr>
            <p:ph type="sldImg"/>
          </p:nvPr>
        </p:nvSpPr>
        <p:spPr>
          <a:ln/>
        </p:spPr>
        <p:txBody>
          <a:bodyPr/>
          <a:lstStyle/>
          <a:p>
            <a:endParaRPr lang="ar-IQ"/>
          </a:p>
        </p:txBody>
      </p:sp>
      <p:sp>
        <p:nvSpPr>
          <p:cNvPr id="59396" name="Rectangle 3"/>
          <p:cNvSpPr>
            <a:spLocks noGrp="1" noChangeArrowheads="1"/>
          </p:cNvSpPr>
          <p:nvPr>
            <p:ph type="body" idx="1"/>
          </p:nvPr>
        </p:nvSpPr>
        <p:spPr>
          <a:noFill/>
          <a:ln/>
        </p:spPr>
        <p:txBody>
          <a:bodyPr/>
          <a:lstStyle/>
          <a:p>
            <a:pPr eaLnBrk="1" hangingPunct="1"/>
            <a:r>
              <a:rPr lang="en-CA"/>
              <a:t>Fig. 17.12c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CA47E-8F8E-8901-F7FF-FE62DDF68E90}"/>
            </a:ext>
          </a:extLst>
        </p:cNvPr>
        <p:cNvGrpSpPr/>
        <p:nvPr/>
      </p:nvGrpSpPr>
      <p:grpSpPr>
        <a:xfrm>
          <a:off x="0" y="0"/>
          <a:ext cx="0" cy="0"/>
          <a:chOff x="0" y="0"/>
          <a:chExt cx="0" cy="0"/>
        </a:xfrm>
      </p:grpSpPr>
      <p:sp>
        <p:nvSpPr>
          <p:cNvPr id="153602" name="Rectangle 7">
            <a:extLst>
              <a:ext uri="{FF2B5EF4-FFF2-40B4-BE49-F238E27FC236}">
                <a16:creationId xmlns:a16="http://schemas.microsoft.com/office/drawing/2014/main" id="{A42CDAAF-7EC0-BD6B-EC00-2AB4E39D4C42}"/>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9B9F58F-FB62-40D6-9F7D-53FF670CE5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03" name="Rectangle 2">
            <a:extLst>
              <a:ext uri="{FF2B5EF4-FFF2-40B4-BE49-F238E27FC236}">
                <a16:creationId xmlns:a16="http://schemas.microsoft.com/office/drawing/2014/main" id="{7334AB26-AE22-4DA1-1EE0-ED7D807824D9}"/>
              </a:ext>
            </a:extLst>
          </p:cNvPr>
          <p:cNvSpPr>
            <a:spLocks noGrp="1" noRot="1" noChangeAspect="1" noChangeArrowheads="1" noTextEdit="1"/>
          </p:cNvSpPr>
          <p:nvPr>
            <p:ph type="sldImg"/>
          </p:nvPr>
        </p:nvSpPr>
        <p:spPr>
          <a:ln/>
        </p:spPr>
        <p:txBody>
          <a:bodyPr/>
          <a:lstStyle/>
          <a:p>
            <a:endParaRPr lang="ar-IQ"/>
          </a:p>
        </p:txBody>
      </p:sp>
      <p:sp>
        <p:nvSpPr>
          <p:cNvPr id="153604" name="Rectangle 3">
            <a:extLst>
              <a:ext uri="{FF2B5EF4-FFF2-40B4-BE49-F238E27FC236}">
                <a16:creationId xmlns:a16="http://schemas.microsoft.com/office/drawing/2014/main" id="{A001636F-33AF-C628-5EC3-144008E090C7}"/>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393040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A7D04-71A7-32C4-D93C-0C155A868716}"/>
            </a:ext>
          </a:extLst>
        </p:cNvPr>
        <p:cNvGrpSpPr/>
        <p:nvPr/>
      </p:nvGrpSpPr>
      <p:grpSpPr>
        <a:xfrm>
          <a:off x="0" y="0"/>
          <a:ext cx="0" cy="0"/>
          <a:chOff x="0" y="0"/>
          <a:chExt cx="0" cy="0"/>
        </a:xfrm>
      </p:grpSpPr>
      <p:sp>
        <p:nvSpPr>
          <p:cNvPr id="119810" name="Rectangle 7">
            <a:extLst>
              <a:ext uri="{FF2B5EF4-FFF2-40B4-BE49-F238E27FC236}">
                <a16:creationId xmlns:a16="http://schemas.microsoft.com/office/drawing/2014/main" id="{06CB39F0-114C-4A78-7208-8D6792D7ED24}"/>
              </a:ext>
            </a:extLst>
          </p:cNvPr>
          <p:cNvSpPr>
            <a:spLocks noGrp="1" noChangeArrowheads="1"/>
          </p:cNvSpPr>
          <p:nvPr>
            <p:ph type="sldNum" sz="quarter" idx="5"/>
          </p:nvPr>
        </p:nvSpPr>
        <p:spPr>
          <a:noFill/>
        </p:spPr>
        <p:txBody>
          <a:bodyPr/>
          <a:lstStyle/>
          <a:p>
            <a:fld id="{AC8B2FFD-A271-460D-ABD3-FD96E57EE342}" type="slidenum">
              <a:rPr lang="en-US">
                <a:solidFill>
                  <a:prstClr val="black"/>
                </a:solidFill>
              </a:rPr>
              <a:pPr/>
              <a:t>3</a:t>
            </a:fld>
            <a:endParaRPr lang="en-US">
              <a:solidFill>
                <a:prstClr val="black"/>
              </a:solidFill>
            </a:endParaRPr>
          </a:p>
        </p:txBody>
      </p:sp>
      <p:sp>
        <p:nvSpPr>
          <p:cNvPr id="119811" name="Rectangle 2">
            <a:extLst>
              <a:ext uri="{FF2B5EF4-FFF2-40B4-BE49-F238E27FC236}">
                <a16:creationId xmlns:a16="http://schemas.microsoft.com/office/drawing/2014/main" id="{E62F5EB1-300C-8AC0-28FD-7B584D4C1879}"/>
              </a:ext>
            </a:extLst>
          </p:cNvPr>
          <p:cNvSpPr>
            <a:spLocks noGrp="1" noRot="1" noChangeAspect="1" noChangeArrowheads="1" noTextEdit="1"/>
          </p:cNvSpPr>
          <p:nvPr>
            <p:ph type="sldImg"/>
          </p:nvPr>
        </p:nvSpPr>
        <p:spPr>
          <a:ln/>
        </p:spPr>
        <p:txBody>
          <a:bodyPr/>
          <a:lstStyle/>
          <a:p>
            <a:endParaRPr lang="ar-IQ"/>
          </a:p>
        </p:txBody>
      </p:sp>
      <p:sp>
        <p:nvSpPr>
          <p:cNvPr id="119812" name="Rectangle 3">
            <a:extLst>
              <a:ext uri="{FF2B5EF4-FFF2-40B4-BE49-F238E27FC236}">
                <a16:creationId xmlns:a16="http://schemas.microsoft.com/office/drawing/2014/main" id="{F52027F6-5422-79CA-1CD7-57EB6F2D85B8}"/>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3902928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ADFE365-52DC-4D30-A775-7AA4BAD06F2A}" type="slidenum">
              <a:rPr lang="en-US" altLang="en-US" smtClean="0"/>
              <a:pPr/>
              <a:t>25</a:t>
            </a:fld>
            <a:endParaRPr lang="en-US" altLang="en-US"/>
          </a:p>
        </p:txBody>
      </p:sp>
      <p:sp>
        <p:nvSpPr>
          <p:cNvPr id="64515" name="Rectangle 2"/>
          <p:cNvSpPr>
            <a:spLocks noGrp="1" noRot="1" noChangeAspect="1" noChangeArrowheads="1" noTextEdit="1"/>
          </p:cNvSpPr>
          <p:nvPr>
            <p:ph type="sldImg"/>
          </p:nvPr>
        </p:nvSpPr>
        <p:spPr>
          <a:ln/>
        </p:spPr>
        <p:txBody>
          <a:bodyPr/>
          <a:lstStyle/>
          <a:p>
            <a:endParaRPr lang="ar-IQ"/>
          </a:p>
        </p:txBody>
      </p:sp>
      <p:sp>
        <p:nvSpPr>
          <p:cNvPr id="64516" name="Rectangle 3"/>
          <p:cNvSpPr>
            <a:spLocks noGrp="1" noChangeArrowheads="1"/>
          </p:cNvSpPr>
          <p:nvPr>
            <p:ph type="body" idx="1"/>
          </p:nvPr>
        </p:nvSpPr>
        <p:spPr>
          <a:noFill/>
          <a:ln/>
        </p:spPr>
        <p:txBody>
          <a:bodyPr/>
          <a:lstStyle/>
          <a:p>
            <a:pPr eaLnBrk="1" hangingPunct="1"/>
            <a:r>
              <a:rPr lang="en-CA"/>
              <a:t>Fig. 17.Fig. 17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1337-666C-2991-E2B3-0FE91D7BF14A}"/>
            </a:ext>
          </a:extLst>
        </p:cNvPr>
        <p:cNvGrpSpPr/>
        <p:nvPr/>
      </p:nvGrpSpPr>
      <p:grpSpPr>
        <a:xfrm>
          <a:off x="0" y="0"/>
          <a:ext cx="0" cy="0"/>
          <a:chOff x="0" y="0"/>
          <a:chExt cx="0" cy="0"/>
        </a:xfrm>
      </p:grpSpPr>
      <p:sp>
        <p:nvSpPr>
          <p:cNvPr id="156674" name="Rectangle 7">
            <a:extLst>
              <a:ext uri="{FF2B5EF4-FFF2-40B4-BE49-F238E27FC236}">
                <a16:creationId xmlns:a16="http://schemas.microsoft.com/office/drawing/2014/main" id="{4A779D59-149F-4ADF-B619-9F93DCCD906D}"/>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6F36AD5-4925-4042-B3B3-3A2C2346FF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6675" name="Rectangle 2">
            <a:extLst>
              <a:ext uri="{FF2B5EF4-FFF2-40B4-BE49-F238E27FC236}">
                <a16:creationId xmlns:a16="http://schemas.microsoft.com/office/drawing/2014/main" id="{02FB04D0-41A2-63CD-598A-D916C9CB8F0D}"/>
              </a:ext>
            </a:extLst>
          </p:cNvPr>
          <p:cNvSpPr>
            <a:spLocks noGrp="1" noRot="1" noChangeAspect="1" noChangeArrowheads="1" noTextEdit="1"/>
          </p:cNvSpPr>
          <p:nvPr>
            <p:ph type="sldImg"/>
          </p:nvPr>
        </p:nvSpPr>
        <p:spPr>
          <a:ln/>
        </p:spPr>
        <p:txBody>
          <a:bodyPr/>
          <a:lstStyle/>
          <a:p>
            <a:endParaRPr lang="ar-IQ"/>
          </a:p>
        </p:txBody>
      </p:sp>
      <p:sp>
        <p:nvSpPr>
          <p:cNvPr id="156676" name="Rectangle 3">
            <a:extLst>
              <a:ext uri="{FF2B5EF4-FFF2-40B4-BE49-F238E27FC236}">
                <a16:creationId xmlns:a16="http://schemas.microsoft.com/office/drawing/2014/main" id="{67A88F4C-1C05-6F07-2B83-AEA582D9E6A1}"/>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325385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CA777-2F60-3371-0F12-A71B85BA7C03}"/>
            </a:ext>
          </a:extLst>
        </p:cNvPr>
        <p:cNvGrpSpPr/>
        <p:nvPr/>
      </p:nvGrpSpPr>
      <p:grpSpPr>
        <a:xfrm>
          <a:off x="0" y="0"/>
          <a:ext cx="0" cy="0"/>
          <a:chOff x="0" y="0"/>
          <a:chExt cx="0" cy="0"/>
        </a:xfrm>
      </p:grpSpPr>
      <p:sp>
        <p:nvSpPr>
          <p:cNvPr id="65538" name="Rectangle 7">
            <a:extLst>
              <a:ext uri="{FF2B5EF4-FFF2-40B4-BE49-F238E27FC236}">
                <a16:creationId xmlns:a16="http://schemas.microsoft.com/office/drawing/2014/main" id="{48039D7E-7515-60B9-30D1-FCA874EF6287}"/>
              </a:ext>
            </a:extLst>
          </p:cNvPr>
          <p:cNvSpPr>
            <a:spLocks noGrp="1" noChangeArrowheads="1"/>
          </p:cNvSpPr>
          <p:nvPr>
            <p:ph type="sldNum" sz="quarter" idx="5"/>
          </p:nvPr>
        </p:nvSpPr>
        <p:spPr>
          <a:noFill/>
        </p:spPr>
        <p:txBody>
          <a:bodyPr/>
          <a:lstStyle/>
          <a:p>
            <a:fld id="{DB87978C-854C-43D7-9E34-30159C55F2AB}" type="slidenum">
              <a:rPr lang="en-US" altLang="en-US">
                <a:solidFill>
                  <a:prstClr val="black"/>
                </a:solidFill>
              </a:rPr>
              <a:pPr/>
              <a:t>27</a:t>
            </a:fld>
            <a:endParaRPr lang="en-US" altLang="en-US">
              <a:solidFill>
                <a:prstClr val="black"/>
              </a:solidFill>
            </a:endParaRPr>
          </a:p>
        </p:txBody>
      </p:sp>
      <p:sp>
        <p:nvSpPr>
          <p:cNvPr id="65539" name="Rectangle 2">
            <a:extLst>
              <a:ext uri="{FF2B5EF4-FFF2-40B4-BE49-F238E27FC236}">
                <a16:creationId xmlns:a16="http://schemas.microsoft.com/office/drawing/2014/main" id="{0A48AD15-DDE1-15A1-B1E7-80A01C9E354C}"/>
              </a:ext>
            </a:extLst>
          </p:cNvPr>
          <p:cNvSpPr>
            <a:spLocks noGrp="1" noRot="1" noChangeAspect="1" noChangeArrowheads="1" noTextEdit="1"/>
          </p:cNvSpPr>
          <p:nvPr>
            <p:ph type="sldImg"/>
          </p:nvPr>
        </p:nvSpPr>
        <p:spPr>
          <a:ln/>
        </p:spPr>
        <p:txBody>
          <a:bodyPr/>
          <a:lstStyle/>
          <a:p>
            <a:endParaRPr lang="ar-IQ"/>
          </a:p>
        </p:txBody>
      </p:sp>
      <p:sp>
        <p:nvSpPr>
          <p:cNvPr id="65540" name="Rectangle 3">
            <a:extLst>
              <a:ext uri="{FF2B5EF4-FFF2-40B4-BE49-F238E27FC236}">
                <a16:creationId xmlns:a16="http://schemas.microsoft.com/office/drawing/2014/main" id="{2D5B7624-280D-ADC1-2FC7-9A7B22D32547}"/>
              </a:ext>
            </a:extLst>
          </p:cNvPr>
          <p:cNvSpPr>
            <a:spLocks noGrp="1" noChangeArrowheads="1"/>
          </p:cNvSpPr>
          <p:nvPr>
            <p:ph type="body" idx="1"/>
          </p:nvPr>
        </p:nvSpPr>
        <p:spPr>
          <a:noFill/>
          <a:ln/>
        </p:spPr>
        <p:txBody>
          <a:bodyPr/>
          <a:lstStyle/>
          <a:p>
            <a:pPr eaLnBrk="1" hangingPunct="1"/>
            <a:r>
              <a:rPr lang="en-CA"/>
              <a:t>Fig. 17.18</a:t>
            </a:r>
          </a:p>
        </p:txBody>
      </p:sp>
    </p:spTree>
    <p:extLst>
      <p:ext uri="{BB962C8B-B14F-4D97-AF65-F5344CB8AC3E}">
        <p14:creationId xmlns:p14="http://schemas.microsoft.com/office/powerpoint/2010/main" val="110857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2042B-7649-53A5-AEB2-66ABBB55783A}"/>
            </a:ext>
          </a:extLst>
        </p:cNvPr>
        <p:cNvGrpSpPr/>
        <p:nvPr/>
      </p:nvGrpSpPr>
      <p:grpSpPr>
        <a:xfrm>
          <a:off x="0" y="0"/>
          <a:ext cx="0" cy="0"/>
          <a:chOff x="0" y="0"/>
          <a:chExt cx="0" cy="0"/>
        </a:xfrm>
      </p:grpSpPr>
      <p:sp>
        <p:nvSpPr>
          <p:cNvPr id="159746" name="Rectangle 7">
            <a:extLst>
              <a:ext uri="{FF2B5EF4-FFF2-40B4-BE49-F238E27FC236}">
                <a16:creationId xmlns:a16="http://schemas.microsoft.com/office/drawing/2014/main" id="{E2B83381-6A2A-53DE-5166-618BF404AB4D}"/>
              </a:ext>
            </a:extLst>
          </p:cNvPr>
          <p:cNvSpPr>
            <a:spLocks noGrp="1" noChangeArrowheads="1"/>
          </p:cNvSpPr>
          <p:nvPr>
            <p:ph type="sldNum" sz="quarter" idx="5"/>
          </p:nvPr>
        </p:nvSpPr>
        <p:spPr>
          <a:noFill/>
        </p:spPr>
        <p:txBody>
          <a:bodyPr/>
          <a:lstStyle/>
          <a:p>
            <a:fld id="{8BC22C42-1252-46EA-9DF0-46C7E7B1FA0A}" type="slidenum">
              <a:rPr lang="en-US">
                <a:solidFill>
                  <a:prstClr val="black"/>
                </a:solidFill>
              </a:rPr>
              <a:pPr/>
              <a:t>28</a:t>
            </a:fld>
            <a:endParaRPr lang="en-US">
              <a:solidFill>
                <a:prstClr val="black"/>
              </a:solidFill>
            </a:endParaRPr>
          </a:p>
        </p:txBody>
      </p:sp>
      <p:sp>
        <p:nvSpPr>
          <p:cNvPr id="159747" name="Rectangle 2">
            <a:extLst>
              <a:ext uri="{FF2B5EF4-FFF2-40B4-BE49-F238E27FC236}">
                <a16:creationId xmlns:a16="http://schemas.microsoft.com/office/drawing/2014/main" id="{713501AE-4C17-74DF-05FA-85963EF07887}"/>
              </a:ext>
            </a:extLst>
          </p:cNvPr>
          <p:cNvSpPr>
            <a:spLocks noGrp="1" noRot="1" noChangeAspect="1" noChangeArrowheads="1" noTextEdit="1"/>
          </p:cNvSpPr>
          <p:nvPr>
            <p:ph type="sldImg"/>
          </p:nvPr>
        </p:nvSpPr>
        <p:spPr>
          <a:ln/>
        </p:spPr>
        <p:txBody>
          <a:bodyPr/>
          <a:lstStyle/>
          <a:p>
            <a:endParaRPr lang="ar-IQ"/>
          </a:p>
        </p:txBody>
      </p:sp>
      <p:sp>
        <p:nvSpPr>
          <p:cNvPr id="159748" name="Rectangle 3">
            <a:extLst>
              <a:ext uri="{FF2B5EF4-FFF2-40B4-BE49-F238E27FC236}">
                <a16:creationId xmlns:a16="http://schemas.microsoft.com/office/drawing/2014/main" id="{155DAC22-B8E3-D15D-3B6F-35A439BF934B}"/>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470454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BA00A-4495-D598-2F3A-46A5ED7626F8}"/>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BE223D4E-6200-D72B-0097-E4C3ABBF1E8F}"/>
              </a:ext>
            </a:extLst>
          </p:cNvPr>
          <p:cNvSpPr>
            <a:spLocks noGrp="1" noChangeArrowheads="1"/>
          </p:cNvSpPr>
          <p:nvPr>
            <p:ph type="sldNum" sz="quarter" idx="5"/>
          </p:nvPr>
        </p:nvSpPr>
        <p:spPr>
          <a:noFill/>
        </p:spPr>
        <p:txBody>
          <a:bodyPr/>
          <a:lstStyle/>
          <a:p>
            <a:fld id="{EC45FF89-16C0-4AB3-A590-F401727C39C3}" type="slidenum">
              <a:rPr lang="en-US">
                <a:solidFill>
                  <a:prstClr val="black"/>
                </a:solidFill>
              </a:rPr>
              <a:pPr/>
              <a:t>29</a:t>
            </a:fld>
            <a:endParaRPr lang="en-US">
              <a:solidFill>
                <a:prstClr val="black"/>
              </a:solidFill>
            </a:endParaRPr>
          </a:p>
        </p:txBody>
      </p:sp>
      <p:sp>
        <p:nvSpPr>
          <p:cNvPr id="158723" name="Rectangle 2">
            <a:extLst>
              <a:ext uri="{FF2B5EF4-FFF2-40B4-BE49-F238E27FC236}">
                <a16:creationId xmlns:a16="http://schemas.microsoft.com/office/drawing/2014/main" id="{AD0D79D0-B64E-9C7B-144F-05295B8BD061}"/>
              </a:ext>
            </a:extLst>
          </p:cNvPr>
          <p:cNvSpPr>
            <a:spLocks noGrp="1" noRot="1" noChangeAspect="1" noChangeArrowheads="1" noTextEdit="1"/>
          </p:cNvSpPr>
          <p:nvPr>
            <p:ph type="sldImg"/>
          </p:nvPr>
        </p:nvSpPr>
        <p:spPr>
          <a:ln/>
        </p:spPr>
        <p:txBody>
          <a:bodyPr/>
          <a:lstStyle/>
          <a:p>
            <a:endParaRPr lang="ar-IQ"/>
          </a:p>
        </p:txBody>
      </p:sp>
      <p:sp>
        <p:nvSpPr>
          <p:cNvPr id="158724" name="Rectangle 3">
            <a:extLst>
              <a:ext uri="{FF2B5EF4-FFF2-40B4-BE49-F238E27FC236}">
                <a16:creationId xmlns:a16="http://schemas.microsoft.com/office/drawing/2014/main" id="{C7804896-506B-8097-29D8-3FDBCF963D90}"/>
              </a:ext>
            </a:extLst>
          </p:cNvPr>
          <p:cNvSpPr>
            <a:spLocks noGrp="1" noChangeArrowheads="1"/>
          </p:cNvSpPr>
          <p:nvPr>
            <p:ph type="body" idx="1"/>
          </p:nvPr>
        </p:nvSpPr>
        <p:spPr>
          <a:noFill/>
          <a:ln/>
        </p:spPr>
        <p:txBody>
          <a:bodyPr/>
          <a:lstStyle/>
          <a:p>
            <a:pPr eaLnBrk="1" hangingPunct="1"/>
            <a:r>
              <a:rPr lang="en-US"/>
              <a:t>1</a:t>
            </a:r>
            <a:r>
              <a:rPr lang="en-US" baseline="30000"/>
              <a:t>st</a:t>
            </a:r>
            <a:r>
              <a:rPr lang="en-US"/>
              <a:t> phyla we will talk about and what we will cover in the lab today is…</a:t>
            </a:r>
          </a:p>
        </p:txBody>
      </p:sp>
    </p:spTree>
    <p:extLst>
      <p:ext uri="{BB962C8B-B14F-4D97-AF65-F5344CB8AC3E}">
        <p14:creationId xmlns:p14="http://schemas.microsoft.com/office/powerpoint/2010/main" val="1357703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69186-67A1-C3DA-C6FF-5BA3767419B4}"/>
            </a:ext>
          </a:extLst>
        </p:cNvPr>
        <p:cNvGrpSpPr/>
        <p:nvPr/>
      </p:nvGrpSpPr>
      <p:grpSpPr>
        <a:xfrm>
          <a:off x="0" y="0"/>
          <a:ext cx="0" cy="0"/>
          <a:chOff x="0" y="0"/>
          <a:chExt cx="0" cy="0"/>
        </a:xfrm>
      </p:grpSpPr>
      <p:sp>
        <p:nvSpPr>
          <p:cNvPr id="168962" name="Rectangle 7">
            <a:extLst>
              <a:ext uri="{FF2B5EF4-FFF2-40B4-BE49-F238E27FC236}">
                <a16:creationId xmlns:a16="http://schemas.microsoft.com/office/drawing/2014/main" id="{C2478DEF-86C5-9136-F870-9DAD53C5D8C9}"/>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C4CCF37-CED3-4E6F-B376-746DA810384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8963" name="Rectangle 2">
            <a:extLst>
              <a:ext uri="{FF2B5EF4-FFF2-40B4-BE49-F238E27FC236}">
                <a16:creationId xmlns:a16="http://schemas.microsoft.com/office/drawing/2014/main" id="{357A35AB-AB6F-1B6D-FD73-B8E38881E131}"/>
              </a:ext>
            </a:extLst>
          </p:cNvPr>
          <p:cNvSpPr>
            <a:spLocks noGrp="1" noRot="1" noChangeAspect="1" noChangeArrowheads="1" noTextEdit="1"/>
          </p:cNvSpPr>
          <p:nvPr>
            <p:ph type="sldImg"/>
          </p:nvPr>
        </p:nvSpPr>
        <p:spPr>
          <a:ln/>
        </p:spPr>
        <p:txBody>
          <a:bodyPr/>
          <a:lstStyle/>
          <a:p>
            <a:endParaRPr lang="ar-IQ"/>
          </a:p>
        </p:txBody>
      </p:sp>
      <p:sp>
        <p:nvSpPr>
          <p:cNvPr id="168964" name="Rectangle 3">
            <a:extLst>
              <a:ext uri="{FF2B5EF4-FFF2-40B4-BE49-F238E27FC236}">
                <a16:creationId xmlns:a16="http://schemas.microsoft.com/office/drawing/2014/main" id="{2985C0E4-397B-384B-290C-FEE116E66E4A}"/>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1396282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78254-7A61-2ACD-69DF-FA1B55534E89}"/>
            </a:ext>
          </a:extLst>
        </p:cNvPr>
        <p:cNvGrpSpPr/>
        <p:nvPr/>
      </p:nvGrpSpPr>
      <p:grpSpPr>
        <a:xfrm>
          <a:off x="0" y="0"/>
          <a:ext cx="0" cy="0"/>
          <a:chOff x="0" y="0"/>
          <a:chExt cx="0" cy="0"/>
        </a:xfrm>
      </p:grpSpPr>
      <p:sp>
        <p:nvSpPr>
          <p:cNvPr id="66562" name="Rectangle 7">
            <a:extLst>
              <a:ext uri="{FF2B5EF4-FFF2-40B4-BE49-F238E27FC236}">
                <a16:creationId xmlns:a16="http://schemas.microsoft.com/office/drawing/2014/main" id="{BEA9BC53-EA2A-4095-E243-7C89990C62E4}"/>
              </a:ext>
            </a:extLst>
          </p:cNvPr>
          <p:cNvSpPr>
            <a:spLocks noGrp="1" noChangeArrowheads="1"/>
          </p:cNvSpPr>
          <p:nvPr>
            <p:ph type="sldNum" sz="quarter" idx="5"/>
          </p:nvPr>
        </p:nvSpPr>
        <p:spPr>
          <a:noFill/>
        </p:spPr>
        <p:txBody>
          <a:bodyPr/>
          <a:lstStyle/>
          <a:p>
            <a:fld id="{239613FE-E8F7-4D5D-8275-C5035A09E91C}" type="slidenum">
              <a:rPr lang="en-US" altLang="en-US" smtClean="0"/>
              <a:pPr/>
              <a:t>31</a:t>
            </a:fld>
            <a:endParaRPr lang="en-US" altLang="en-US"/>
          </a:p>
        </p:txBody>
      </p:sp>
      <p:sp>
        <p:nvSpPr>
          <p:cNvPr id="66563" name="Rectangle 2">
            <a:extLst>
              <a:ext uri="{FF2B5EF4-FFF2-40B4-BE49-F238E27FC236}">
                <a16:creationId xmlns:a16="http://schemas.microsoft.com/office/drawing/2014/main" id="{C3A1B79E-C46C-1139-EEDF-E1A8A75506D5}"/>
              </a:ext>
            </a:extLst>
          </p:cNvPr>
          <p:cNvSpPr>
            <a:spLocks noGrp="1" noRot="1" noChangeAspect="1" noChangeArrowheads="1" noTextEdit="1"/>
          </p:cNvSpPr>
          <p:nvPr>
            <p:ph type="sldImg"/>
          </p:nvPr>
        </p:nvSpPr>
        <p:spPr>
          <a:ln/>
        </p:spPr>
        <p:txBody>
          <a:bodyPr/>
          <a:lstStyle/>
          <a:p>
            <a:endParaRPr lang="ar-IQ"/>
          </a:p>
        </p:txBody>
      </p:sp>
      <p:sp>
        <p:nvSpPr>
          <p:cNvPr id="66564" name="Rectangle 3">
            <a:extLst>
              <a:ext uri="{FF2B5EF4-FFF2-40B4-BE49-F238E27FC236}">
                <a16:creationId xmlns:a16="http://schemas.microsoft.com/office/drawing/2014/main" id="{250E190C-BA4F-17BC-588E-51C68D27FDF2}"/>
              </a:ext>
            </a:extLst>
          </p:cNvPr>
          <p:cNvSpPr>
            <a:spLocks noGrp="1" noChangeArrowheads="1"/>
          </p:cNvSpPr>
          <p:nvPr>
            <p:ph type="body" idx="1"/>
          </p:nvPr>
        </p:nvSpPr>
        <p:spPr>
          <a:noFill/>
          <a:ln/>
        </p:spPr>
        <p:txBody>
          <a:bodyPr/>
          <a:lstStyle/>
          <a:p>
            <a:pPr eaLnBrk="1" hangingPunct="1"/>
            <a:r>
              <a:rPr lang="en-CA" dirty="0"/>
              <a:t>Fig. 17.20</a:t>
            </a:r>
          </a:p>
        </p:txBody>
      </p:sp>
    </p:spTree>
    <p:extLst>
      <p:ext uri="{BB962C8B-B14F-4D97-AF65-F5344CB8AC3E}">
        <p14:creationId xmlns:p14="http://schemas.microsoft.com/office/powerpoint/2010/main" val="2419248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DDD83-54FD-712C-9A15-E27BA3472C10}"/>
            </a:ext>
          </a:extLst>
        </p:cNvPr>
        <p:cNvGrpSpPr/>
        <p:nvPr/>
      </p:nvGrpSpPr>
      <p:grpSpPr>
        <a:xfrm>
          <a:off x="0" y="0"/>
          <a:ext cx="0" cy="0"/>
          <a:chOff x="0" y="0"/>
          <a:chExt cx="0" cy="0"/>
        </a:xfrm>
      </p:grpSpPr>
      <p:sp>
        <p:nvSpPr>
          <p:cNvPr id="175106" name="Rectangle 7">
            <a:extLst>
              <a:ext uri="{FF2B5EF4-FFF2-40B4-BE49-F238E27FC236}">
                <a16:creationId xmlns:a16="http://schemas.microsoft.com/office/drawing/2014/main" id="{F44F073B-4173-9C24-A06A-1FA3C1CF529A}"/>
              </a:ext>
            </a:extLst>
          </p:cNvPr>
          <p:cNvSpPr>
            <a:spLocks noGrp="1" noChangeArrowheads="1"/>
          </p:cNvSpPr>
          <p:nvPr>
            <p:ph type="sldNum" sz="quarter" idx="5"/>
          </p:nvPr>
        </p:nvSpPr>
        <p:spPr>
          <a:noFill/>
        </p:spPr>
        <p:txBody>
          <a:bodyPr/>
          <a:lstStyle/>
          <a:p>
            <a:fld id="{CC132496-9DFC-48F0-8D97-94C2F556C93E}" type="slidenum">
              <a:rPr lang="en-US">
                <a:solidFill>
                  <a:prstClr val="black"/>
                </a:solidFill>
              </a:rPr>
              <a:pPr/>
              <a:t>32</a:t>
            </a:fld>
            <a:endParaRPr lang="en-US">
              <a:solidFill>
                <a:prstClr val="black"/>
              </a:solidFill>
            </a:endParaRPr>
          </a:p>
        </p:txBody>
      </p:sp>
      <p:sp>
        <p:nvSpPr>
          <p:cNvPr id="175107" name="Rectangle 2">
            <a:extLst>
              <a:ext uri="{FF2B5EF4-FFF2-40B4-BE49-F238E27FC236}">
                <a16:creationId xmlns:a16="http://schemas.microsoft.com/office/drawing/2014/main" id="{F4234989-A47E-5F58-79F4-C3FC0C1DDD2C}"/>
              </a:ext>
            </a:extLst>
          </p:cNvPr>
          <p:cNvSpPr>
            <a:spLocks noGrp="1" noRot="1" noChangeAspect="1" noChangeArrowheads="1" noTextEdit="1"/>
          </p:cNvSpPr>
          <p:nvPr>
            <p:ph type="sldImg"/>
          </p:nvPr>
        </p:nvSpPr>
        <p:spPr>
          <a:ln/>
        </p:spPr>
        <p:txBody>
          <a:bodyPr/>
          <a:lstStyle/>
          <a:p>
            <a:endParaRPr lang="ar-IQ"/>
          </a:p>
        </p:txBody>
      </p:sp>
      <p:sp>
        <p:nvSpPr>
          <p:cNvPr id="175108" name="Rectangle 3">
            <a:extLst>
              <a:ext uri="{FF2B5EF4-FFF2-40B4-BE49-F238E27FC236}">
                <a16:creationId xmlns:a16="http://schemas.microsoft.com/office/drawing/2014/main" id="{D0598F88-348E-22EF-FE0D-EDADE20C2A61}"/>
              </a:ext>
            </a:extLst>
          </p:cNvPr>
          <p:cNvSpPr>
            <a:spLocks noGrp="1" noChangeArrowheads="1"/>
          </p:cNvSpPr>
          <p:nvPr>
            <p:ph type="body" idx="1"/>
          </p:nvPr>
        </p:nvSpPr>
        <p:spPr>
          <a:noFill/>
          <a:ln/>
        </p:spPr>
        <p:txBody>
          <a:bodyPr/>
          <a:lstStyle/>
          <a:p>
            <a:pPr eaLnBrk="1" hangingPunct="1"/>
            <a:r>
              <a:rPr lang="en-US"/>
              <a:t>1</a:t>
            </a:r>
            <a:r>
              <a:rPr lang="en-US" baseline="30000"/>
              <a:t>st</a:t>
            </a:r>
            <a:r>
              <a:rPr lang="en-US"/>
              <a:t> phyla we will talk about and what we will cover in the lab today is…</a:t>
            </a:r>
          </a:p>
        </p:txBody>
      </p:sp>
    </p:spTree>
    <p:extLst>
      <p:ext uri="{BB962C8B-B14F-4D97-AF65-F5344CB8AC3E}">
        <p14:creationId xmlns:p14="http://schemas.microsoft.com/office/powerpoint/2010/main" val="3010028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7741-5DF4-B74F-6668-B09729DCE8EA}"/>
            </a:ext>
          </a:extLst>
        </p:cNvPr>
        <p:cNvGrpSpPr/>
        <p:nvPr/>
      </p:nvGrpSpPr>
      <p:grpSpPr>
        <a:xfrm>
          <a:off x="0" y="0"/>
          <a:ext cx="0" cy="0"/>
          <a:chOff x="0" y="0"/>
          <a:chExt cx="0" cy="0"/>
        </a:xfrm>
      </p:grpSpPr>
      <p:sp>
        <p:nvSpPr>
          <p:cNvPr id="178178" name="Rectangle 7">
            <a:extLst>
              <a:ext uri="{FF2B5EF4-FFF2-40B4-BE49-F238E27FC236}">
                <a16:creationId xmlns:a16="http://schemas.microsoft.com/office/drawing/2014/main" id="{33B1D295-13FE-744B-8B0A-675F7448ABC7}"/>
              </a:ext>
            </a:extLst>
          </p:cNvPr>
          <p:cNvSpPr>
            <a:spLocks noGrp="1" noChangeArrowheads="1"/>
          </p:cNvSpPr>
          <p:nvPr>
            <p:ph type="sldNum" sz="quarter" idx="5"/>
          </p:nvPr>
        </p:nvSpPr>
        <p:spPr>
          <a:noFill/>
        </p:spPr>
        <p:txBody>
          <a:bodyPr/>
          <a:lstStyle/>
          <a:p>
            <a:fld id="{4865DFC4-22C3-4F6F-BDB4-250D0FF5AA74}" type="slidenum">
              <a:rPr lang="en-US">
                <a:solidFill>
                  <a:prstClr val="black"/>
                </a:solidFill>
              </a:rPr>
              <a:pPr/>
              <a:t>33</a:t>
            </a:fld>
            <a:endParaRPr lang="en-US">
              <a:solidFill>
                <a:prstClr val="black"/>
              </a:solidFill>
            </a:endParaRPr>
          </a:p>
        </p:txBody>
      </p:sp>
      <p:sp>
        <p:nvSpPr>
          <p:cNvPr id="178179" name="Rectangle 2">
            <a:extLst>
              <a:ext uri="{FF2B5EF4-FFF2-40B4-BE49-F238E27FC236}">
                <a16:creationId xmlns:a16="http://schemas.microsoft.com/office/drawing/2014/main" id="{896A34D0-9501-0AA3-3E97-6B014684FB82}"/>
              </a:ext>
            </a:extLst>
          </p:cNvPr>
          <p:cNvSpPr>
            <a:spLocks noGrp="1" noRot="1" noChangeAspect="1" noChangeArrowheads="1" noTextEdit="1"/>
          </p:cNvSpPr>
          <p:nvPr>
            <p:ph type="sldImg"/>
          </p:nvPr>
        </p:nvSpPr>
        <p:spPr>
          <a:ln/>
        </p:spPr>
        <p:txBody>
          <a:bodyPr/>
          <a:lstStyle/>
          <a:p>
            <a:endParaRPr lang="ar-IQ"/>
          </a:p>
        </p:txBody>
      </p:sp>
      <p:sp>
        <p:nvSpPr>
          <p:cNvPr id="178180" name="Rectangle 3">
            <a:extLst>
              <a:ext uri="{FF2B5EF4-FFF2-40B4-BE49-F238E27FC236}">
                <a16:creationId xmlns:a16="http://schemas.microsoft.com/office/drawing/2014/main" id="{ACF9970B-B32E-E2B6-4DD4-F4C44F1C38EE}"/>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1464109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FF21B-60F0-1F09-C4B0-33E56FB600F3}"/>
            </a:ext>
          </a:extLst>
        </p:cNvPr>
        <p:cNvGrpSpPr/>
        <p:nvPr/>
      </p:nvGrpSpPr>
      <p:grpSpPr>
        <a:xfrm>
          <a:off x="0" y="0"/>
          <a:ext cx="0" cy="0"/>
          <a:chOff x="0" y="0"/>
          <a:chExt cx="0" cy="0"/>
        </a:xfrm>
      </p:grpSpPr>
      <p:sp>
        <p:nvSpPr>
          <p:cNvPr id="180226" name="Rectangle 7">
            <a:extLst>
              <a:ext uri="{FF2B5EF4-FFF2-40B4-BE49-F238E27FC236}">
                <a16:creationId xmlns:a16="http://schemas.microsoft.com/office/drawing/2014/main" id="{525CF00F-B227-97EA-AC37-557530591C05}"/>
              </a:ext>
            </a:extLst>
          </p:cNvPr>
          <p:cNvSpPr>
            <a:spLocks noGrp="1" noChangeArrowheads="1"/>
          </p:cNvSpPr>
          <p:nvPr>
            <p:ph type="sldNum" sz="quarter" idx="5"/>
          </p:nvPr>
        </p:nvSpPr>
        <p:spPr>
          <a:noFill/>
        </p:spPr>
        <p:txBody>
          <a:bodyPr/>
          <a:lstStyle/>
          <a:p>
            <a:fld id="{DB752A75-17CB-459D-8215-BD7F0B56083D}" type="slidenum">
              <a:rPr lang="en-US">
                <a:solidFill>
                  <a:prstClr val="black"/>
                </a:solidFill>
              </a:rPr>
              <a:pPr/>
              <a:t>34</a:t>
            </a:fld>
            <a:endParaRPr lang="en-US">
              <a:solidFill>
                <a:prstClr val="black"/>
              </a:solidFill>
            </a:endParaRPr>
          </a:p>
        </p:txBody>
      </p:sp>
      <p:sp>
        <p:nvSpPr>
          <p:cNvPr id="180227" name="Rectangle 2">
            <a:extLst>
              <a:ext uri="{FF2B5EF4-FFF2-40B4-BE49-F238E27FC236}">
                <a16:creationId xmlns:a16="http://schemas.microsoft.com/office/drawing/2014/main" id="{BA8DB178-F629-9AA5-0668-353E4AD4134F}"/>
              </a:ext>
            </a:extLst>
          </p:cNvPr>
          <p:cNvSpPr>
            <a:spLocks noGrp="1" noRot="1" noChangeAspect="1" noChangeArrowheads="1" noTextEdit="1"/>
          </p:cNvSpPr>
          <p:nvPr>
            <p:ph type="sldImg"/>
          </p:nvPr>
        </p:nvSpPr>
        <p:spPr>
          <a:ln/>
        </p:spPr>
        <p:txBody>
          <a:bodyPr/>
          <a:lstStyle/>
          <a:p>
            <a:endParaRPr lang="ar-IQ"/>
          </a:p>
        </p:txBody>
      </p:sp>
      <p:sp>
        <p:nvSpPr>
          <p:cNvPr id="180228" name="Rectangle 3">
            <a:extLst>
              <a:ext uri="{FF2B5EF4-FFF2-40B4-BE49-F238E27FC236}">
                <a16:creationId xmlns:a16="http://schemas.microsoft.com/office/drawing/2014/main" id="{F82765CA-18D9-C23D-FFFF-60AD50599C11}"/>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318871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D342-1BEE-7389-204A-D5F29AF4E9BE}"/>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C45F6B10-DB5E-2088-EE26-4FE98292C0C1}"/>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244D751-917C-40DF-99BE-14FFFF2BDA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1859" name="Rectangle 2">
            <a:extLst>
              <a:ext uri="{FF2B5EF4-FFF2-40B4-BE49-F238E27FC236}">
                <a16:creationId xmlns:a16="http://schemas.microsoft.com/office/drawing/2014/main" id="{8664EF4E-71CC-DF2F-4DAC-4075709ECE0C}"/>
              </a:ext>
            </a:extLst>
          </p:cNvPr>
          <p:cNvSpPr>
            <a:spLocks noGrp="1" noRot="1" noChangeAspect="1" noChangeArrowheads="1" noTextEdit="1"/>
          </p:cNvSpPr>
          <p:nvPr>
            <p:ph type="sldImg"/>
          </p:nvPr>
        </p:nvSpPr>
        <p:spPr>
          <a:ln/>
        </p:spPr>
        <p:txBody>
          <a:bodyPr/>
          <a:lstStyle/>
          <a:p>
            <a:endParaRPr lang="ar-IQ"/>
          </a:p>
        </p:txBody>
      </p:sp>
      <p:sp>
        <p:nvSpPr>
          <p:cNvPr id="121860" name="Rectangle 3">
            <a:extLst>
              <a:ext uri="{FF2B5EF4-FFF2-40B4-BE49-F238E27FC236}">
                <a16:creationId xmlns:a16="http://schemas.microsoft.com/office/drawing/2014/main" id="{A5B40C01-ED06-40F5-7693-CE8D5D97D7D4}"/>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2667569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05E1A-9E20-BC33-933E-20815EBA702A}"/>
            </a:ext>
          </a:extLst>
        </p:cNvPr>
        <p:cNvGrpSpPr/>
        <p:nvPr/>
      </p:nvGrpSpPr>
      <p:grpSpPr>
        <a:xfrm>
          <a:off x="0" y="0"/>
          <a:ext cx="0" cy="0"/>
          <a:chOff x="0" y="0"/>
          <a:chExt cx="0" cy="0"/>
        </a:xfrm>
      </p:grpSpPr>
      <p:sp>
        <p:nvSpPr>
          <p:cNvPr id="185346" name="Rectangle 7">
            <a:extLst>
              <a:ext uri="{FF2B5EF4-FFF2-40B4-BE49-F238E27FC236}">
                <a16:creationId xmlns:a16="http://schemas.microsoft.com/office/drawing/2014/main" id="{CB8D2378-AA9B-30DB-414B-7F2DE8118717}"/>
              </a:ext>
            </a:extLst>
          </p:cNvPr>
          <p:cNvSpPr>
            <a:spLocks noGrp="1" noChangeArrowheads="1"/>
          </p:cNvSpPr>
          <p:nvPr>
            <p:ph type="sldNum" sz="quarter" idx="5"/>
          </p:nvPr>
        </p:nvSpPr>
        <p:spPr>
          <a:noFill/>
        </p:spPr>
        <p:txBody>
          <a:bodyPr/>
          <a:lstStyle/>
          <a:p>
            <a:fld id="{FF0FC766-0619-49F7-A2E4-B0E54B0E0041}" type="slidenum">
              <a:rPr lang="en-US">
                <a:solidFill>
                  <a:prstClr val="black"/>
                </a:solidFill>
              </a:rPr>
              <a:pPr/>
              <a:t>35</a:t>
            </a:fld>
            <a:endParaRPr lang="en-US">
              <a:solidFill>
                <a:prstClr val="black"/>
              </a:solidFill>
            </a:endParaRPr>
          </a:p>
        </p:txBody>
      </p:sp>
      <p:sp>
        <p:nvSpPr>
          <p:cNvPr id="185347" name="Rectangle 2">
            <a:extLst>
              <a:ext uri="{FF2B5EF4-FFF2-40B4-BE49-F238E27FC236}">
                <a16:creationId xmlns:a16="http://schemas.microsoft.com/office/drawing/2014/main" id="{442FD9C3-C51B-3519-48D0-16110BF77629}"/>
              </a:ext>
            </a:extLst>
          </p:cNvPr>
          <p:cNvSpPr>
            <a:spLocks noGrp="1" noRot="1" noChangeAspect="1" noChangeArrowheads="1" noTextEdit="1"/>
          </p:cNvSpPr>
          <p:nvPr>
            <p:ph type="sldImg"/>
          </p:nvPr>
        </p:nvSpPr>
        <p:spPr>
          <a:ln/>
        </p:spPr>
        <p:txBody>
          <a:bodyPr/>
          <a:lstStyle/>
          <a:p>
            <a:endParaRPr lang="ar-IQ"/>
          </a:p>
        </p:txBody>
      </p:sp>
      <p:sp>
        <p:nvSpPr>
          <p:cNvPr id="185348" name="Rectangle 3">
            <a:extLst>
              <a:ext uri="{FF2B5EF4-FFF2-40B4-BE49-F238E27FC236}">
                <a16:creationId xmlns:a16="http://schemas.microsoft.com/office/drawing/2014/main" id="{8E6BEA7C-1EDE-C8B7-CFB5-6356F97934CE}"/>
              </a:ext>
            </a:extLst>
          </p:cNvPr>
          <p:cNvSpPr>
            <a:spLocks noGrp="1" noChangeArrowheads="1"/>
          </p:cNvSpPr>
          <p:nvPr>
            <p:ph type="body" idx="1"/>
          </p:nvPr>
        </p:nvSpPr>
        <p:spPr>
          <a:noFill/>
          <a:ln/>
        </p:spPr>
        <p:txBody>
          <a:bodyPr/>
          <a:lstStyle/>
          <a:p>
            <a:pPr eaLnBrk="1" hangingPunct="1"/>
            <a:r>
              <a:rPr lang="en-US"/>
              <a:t>1</a:t>
            </a:r>
            <a:r>
              <a:rPr lang="en-US" baseline="30000"/>
              <a:t>st</a:t>
            </a:r>
            <a:r>
              <a:rPr lang="en-US"/>
              <a:t> phyla we will talk about and what we will cover in the lab today is…</a:t>
            </a:r>
          </a:p>
        </p:txBody>
      </p:sp>
    </p:spTree>
    <p:extLst>
      <p:ext uri="{BB962C8B-B14F-4D97-AF65-F5344CB8AC3E}">
        <p14:creationId xmlns:p14="http://schemas.microsoft.com/office/powerpoint/2010/main" val="1987999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DECD2F78-6FDC-4D1B-A440-A0D94B40ED2A}" type="slidenum">
              <a:rPr lang="en-US">
                <a:solidFill>
                  <a:prstClr val="black"/>
                </a:solidFill>
              </a:rPr>
              <a:pPr/>
              <a:t>36</a:t>
            </a:fld>
            <a:endParaRPr lang="en-US">
              <a:solidFill>
                <a:prstClr val="black"/>
              </a:solidFill>
            </a:endParaRPr>
          </a:p>
        </p:txBody>
      </p:sp>
      <p:sp>
        <p:nvSpPr>
          <p:cNvPr id="187395" name="Rectangle 2"/>
          <p:cNvSpPr>
            <a:spLocks noGrp="1" noRot="1" noChangeAspect="1" noChangeArrowheads="1" noTextEdit="1"/>
          </p:cNvSpPr>
          <p:nvPr>
            <p:ph type="sldImg"/>
          </p:nvPr>
        </p:nvSpPr>
        <p:spPr>
          <a:ln/>
        </p:spPr>
        <p:txBody>
          <a:bodyPr/>
          <a:lstStyle/>
          <a:p>
            <a:endParaRPr lang="ar-IQ"/>
          </a:p>
        </p:txBody>
      </p:sp>
      <p:sp>
        <p:nvSpPr>
          <p:cNvPr id="187396" name="Rectangle 3"/>
          <p:cNvSpPr>
            <a:spLocks noGrp="1" noChangeArrowheads="1"/>
          </p:cNvSpPr>
          <p:nvPr>
            <p:ph type="body" idx="1"/>
          </p:nvPr>
        </p:nvSpPr>
        <p:spPr>
          <a:noFill/>
          <a:ln/>
        </p:spPr>
        <p:txBody>
          <a:bodyPr/>
          <a:lstStyle/>
          <a:p>
            <a:pPr eaLnBrk="1" hangingPunct="1"/>
            <a:endParaRPr lang="ar-IQ"/>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642A5-5AAC-E4FB-613A-52994346DA80}"/>
            </a:ext>
          </a:extLst>
        </p:cNvPr>
        <p:cNvGrpSpPr/>
        <p:nvPr/>
      </p:nvGrpSpPr>
      <p:grpSpPr>
        <a:xfrm>
          <a:off x="0" y="0"/>
          <a:ext cx="0" cy="0"/>
          <a:chOff x="0" y="0"/>
          <a:chExt cx="0" cy="0"/>
        </a:xfrm>
      </p:grpSpPr>
      <p:sp>
        <p:nvSpPr>
          <p:cNvPr id="205826" name="Rectangle 7">
            <a:extLst>
              <a:ext uri="{FF2B5EF4-FFF2-40B4-BE49-F238E27FC236}">
                <a16:creationId xmlns:a16="http://schemas.microsoft.com/office/drawing/2014/main" id="{508A76C4-95A7-BBD1-AE7A-EF84722E5B27}"/>
              </a:ext>
            </a:extLst>
          </p:cNvPr>
          <p:cNvSpPr>
            <a:spLocks noGrp="1" noChangeArrowheads="1"/>
          </p:cNvSpPr>
          <p:nvPr>
            <p:ph type="sldNum" sz="quarter" idx="5"/>
          </p:nvPr>
        </p:nvSpPr>
        <p:spPr>
          <a:noFill/>
        </p:spPr>
        <p:txBody>
          <a:bodyPr/>
          <a:lstStyle/>
          <a:p>
            <a:fld id="{00DD5553-E4E5-4CAA-8C13-DCBF39B6B42D}" type="slidenum">
              <a:rPr lang="en-US">
                <a:solidFill>
                  <a:prstClr val="black"/>
                </a:solidFill>
              </a:rPr>
              <a:pPr/>
              <a:t>37</a:t>
            </a:fld>
            <a:endParaRPr lang="en-US">
              <a:solidFill>
                <a:prstClr val="black"/>
              </a:solidFill>
            </a:endParaRPr>
          </a:p>
        </p:txBody>
      </p:sp>
      <p:sp>
        <p:nvSpPr>
          <p:cNvPr id="205827" name="Rectangle 2">
            <a:extLst>
              <a:ext uri="{FF2B5EF4-FFF2-40B4-BE49-F238E27FC236}">
                <a16:creationId xmlns:a16="http://schemas.microsoft.com/office/drawing/2014/main" id="{A5EB4D7D-A212-24D8-B379-EE2B1105AEB8}"/>
              </a:ext>
            </a:extLst>
          </p:cNvPr>
          <p:cNvSpPr>
            <a:spLocks noGrp="1" noRot="1" noChangeAspect="1" noChangeArrowheads="1" noTextEdit="1"/>
          </p:cNvSpPr>
          <p:nvPr>
            <p:ph type="sldImg"/>
          </p:nvPr>
        </p:nvSpPr>
        <p:spPr>
          <a:ln/>
        </p:spPr>
        <p:txBody>
          <a:bodyPr/>
          <a:lstStyle/>
          <a:p>
            <a:endParaRPr lang="ar-IQ"/>
          </a:p>
        </p:txBody>
      </p:sp>
      <p:sp>
        <p:nvSpPr>
          <p:cNvPr id="205828" name="Rectangle 3">
            <a:extLst>
              <a:ext uri="{FF2B5EF4-FFF2-40B4-BE49-F238E27FC236}">
                <a16:creationId xmlns:a16="http://schemas.microsoft.com/office/drawing/2014/main" id="{002A75EF-4CA5-D861-D4F9-7C3F66B711DC}"/>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1320578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214371AD-2821-4D7B-B66E-7598032EDC78}" type="slidenum">
              <a:rPr lang="en-US">
                <a:solidFill>
                  <a:prstClr val="black"/>
                </a:solidFill>
              </a:rPr>
              <a:pPr/>
              <a:t>38</a:t>
            </a:fld>
            <a:endParaRPr lang="en-US">
              <a:solidFill>
                <a:prstClr val="black"/>
              </a:solidFill>
            </a:endParaRPr>
          </a:p>
        </p:txBody>
      </p:sp>
      <p:sp>
        <p:nvSpPr>
          <p:cNvPr id="193539" name="Rectangle 2"/>
          <p:cNvSpPr>
            <a:spLocks noGrp="1" noRot="1" noChangeAspect="1" noChangeArrowheads="1" noTextEdit="1"/>
          </p:cNvSpPr>
          <p:nvPr>
            <p:ph type="sldImg"/>
          </p:nvPr>
        </p:nvSpPr>
        <p:spPr>
          <a:ln/>
        </p:spPr>
        <p:txBody>
          <a:bodyPr/>
          <a:lstStyle/>
          <a:p>
            <a:endParaRPr lang="ar-IQ"/>
          </a:p>
        </p:txBody>
      </p:sp>
      <p:sp>
        <p:nvSpPr>
          <p:cNvPr id="193540" name="Rectangle 3"/>
          <p:cNvSpPr>
            <a:spLocks noGrp="1" noChangeArrowheads="1"/>
          </p:cNvSpPr>
          <p:nvPr>
            <p:ph type="body" idx="1"/>
          </p:nvPr>
        </p:nvSpPr>
        <p:spPr>
          <a:noFill/>
          <a:ln/>
        </p:spPr>
        <p:txBody>
          <a:bodyPr/>
          <a:lstStyle/>
          <a:p>
            <a:pPr eaLnBrk="1" hangingPunct="1"/>
            <a:endParaRPr lang="ar-IQ"/>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B4B1AE09-D238-483A-9F28-D13BDE609CFD}" type="slidenum">
              <a:rPr lang="en-US">
                <a:solidFill>
                  <a:prstClr val="black"/>
                </a:solidFill>
              </a:rPr>
              <a:pPr/>
              <a:t>39</a:t>
            </a:fld>
            <a:endParaRPr lang="en-US">
              <a:solidFill>
                <a:prstClr val="black"/>
              </a:solidFill>
            </a:endParaRPr>
          </a:p>
        </p:txBody>
      </p:sp>
      <p:sp>
        <p:nvSpPr>
          <p:cNvPr id="197635" name="Rectangle 2"/>
          <p:cNvSpPr>
            <a:spLocks noGrp="1" noRot="1" noChangeAspect="1" noChangeArrowheads="1" noTextEdit="1"/>
          </p:cNvSpPr>
          <p:nvPr>
            <p:ph type="sldImg"/>
          </p:nvPr>
        </p:nvSpPr>
        <p:spPr>
          <a:ln/>
        </p:spPr>
        <p:txBody>
          <a:bodyPr/>
          <a:lstStyle/>
          <a:p>
            <a:endParaRPr lang="ar-IQ"/>
          </a:p>
        </p:txBody>
      </p:sp>
      <p:sp>
        <p:nvSpPr>
          <p:cNvPr id="197636" name="Rectangle 3"/>
          <p:cNvSpPr>
            <a:spLocks noGrp="1" noChangeArrowheads="1"/>
          </p:cNvSpPr>
          <p:nvPr>
            <p:ph type="body" idx="1"/>
          </p:nvPr>
        </p:nvSpPr>
        <p:spPr>
          <a:noFill/>
          <a:ln/>
        </p:spPr>
        <p:txBody>
          <a:bodyPr/>
          <a:lstStyle/>
          <a:p>
            <a:pPr eaLnBrk="1" hangingPunct="1"/>
            <a:endParaRPr lang="ar-IQ"/>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26604071-E304-43AE-A200-93274FFC70FF}" type="slidenum">
              <a:rPr lang="en-US">
                <a:solidFill>
                  <a:prstClr val="black"/>
                </a:solidFill>
              </a:rPr>
              <a:pPr/>
              <a:t>40</a:t>
            </a:fld>
            <a:endParaRPr lang="en-US">
              <a:solidFill>
                <a:prstClr val="black"/>
              </a:solidFill>
            </a:endParaRPr>
          </a:p>
        </p:txBody>
      </p:sp>
      <p:sp>
        <p:nvSpPr>
          <p:cNvPr id="201731" name="Rectangle 2"/>
          <p:cNvSpPr>
            <a:spLocks noGrp="1" noRot="1" noChangeAspect="1" noChangeArrowheads="1" noTextEdit="1"/>
          </p:cNvSpPr>
          <p:nvPr>
            <p:ph type="sldImg"/>
          </p:nvPr>
        </p:nvSpPr>
        <p:spPr>
          <a:ln/>
        </p:spPr>
        <p:txBody>
          <a:bodyPr/>
          <a:lstStyle/>
          <a:p>
            <a:endParaRPr lang="ar-IQ"/>
          </a:p>
        </p:txBody>
      </p:sp>
      <p:sp>
        <p:nvSpPr>
          <p:cNvPr id="201732" name="Rectangle 3"/>
          <p:cNvSpPr>
            <a:spLocks noGrp="1" noChangeArrowheads="1"/>
          </p:cNvSpPr>
          <p:nvPr>
            <p:ph type="body" idx="1"/>
          </p:nvPr>
        </p:nvSpPr>
        <p:spPr>
          <a:noFill/>
          <a:ln/>
        </p:spPr>
        <p:txBody>
          <a:bodyPr/>
          <a:lstStyle/>
          <a:p>
            <a:pPr eaLnBrk="1" hangingPunct="1"/>
            <a:endParaRPr lang="ar-IQ"/>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A40F-0AA9-B6AC-0248-04F9C730133F}"/>
            </a:ext>
          </a:extLst>
        </p:cNvPr>
        <p:cNvGrpSpPr/>
        <p:nvPr/>
      </p:nvGrpSpPr>
      <p:grpSpPr>
        <a:xfrm>
          <a:off x="0" y="0"/>
          <a:ext cx="0" cy="0"/>
          <a:chOff x="0" y="0"/>
          <a:chExt cx="0" cy="0"/>
        </a:xfrm>
      </p:grpSpPr>
      <p:sp>
        <p:nvSpPr>
          <p:cNvPr id="209922" name="Rectangle 7">
            <a:extLst>
              <a:ext uri="{FF2B5EF4-FFF2-40B4-BE49-F238E27FC236}">
                <a16:creationId xmlns:a16="http://schemas.microsoft.com/office/drawing/2014/main" id="{04570217-A40B-1252-B031-91ADEDC9FDAC}"/>
              </a:ext>
            </a:extLst>
          </p:cNvPr>
          <p:cNvSpPr>
            <a:spLocks noGrp="1" noChangeArrowheads="1"/>
          </p:cNvSpPr>
          <p:nvPr>
            <p:ph type="sldNum" sz="quarter" idx="5"/>
          </p:nvPr>
        </p:nvSpPr>
        <p:spPr>
          <a:noFill/>
        </p:spPr>
        <p:txBody>
          <a:bodyPr/>
          <a:lstStyle/>
          <a:p>
            <a:fld id="{45B2A56A-B9EC-49BC-BF0B-C6C3B9DBEA49}" type="slidenum">
              <a:rPr lang="en-US">
                <a:solidFill>
                  <a:prstClr val="black"/>
                </a:solidFill>
              </a:rPr>
              <a:pPr/>
              <a:t>41</a:t>
            </a:fld>
            <a:endParaRPr lang="en-US">
              <a:solidFill>
                <a:prstClr val="black"/>
              </a:solidFill>
            </a:endParaRPr>
          </a:p>
        </p:txBody>
      </p:sp>
      <p:sp>
        <p:nvSpPr>
          <p:cNvPr id="209923" name="Rectangle 2">
            <a:extLst>
              <a:ext uri="{FF2B5EF4-FFF2-40B4-BE49-F238E27FC236}">
                <a16:creationId xmlns:a16="http://schemas.microsoft.com/office/drawing/2014/main" id="{0492250D-3F53-377C-DFFE-843E076583A8}"/>
              </a:ext>
            </a:extLst>
          </p:cNvPr>
          <p:cNvSpPr>
            <a:spLocks noGrp="1" noRot="1" noChangeAspect="1" noChangeArrowheads="1" noTextEdit="1"/>
          </p:cNvSpPr>
          <p:nvPr>
            <p:ph type="sldImg"/>
          </p:nvPr>
        </p:nvSpPr>
        <p:spPr>
          <a:ln/>
        </p:spPr>
        <p:txBody>
          <a:bodyPr/>
          <a:lstStyle/>
          <a:p>
            <a:endParaRPr lang="ar-IQ"/>
          </a:p>
        </p:txBody>
      </p:sp>
      <p:sp>
        <p:nvSpPr>
          <p:cNvPr id="209924" name="Rectangle 3">
            <a:extLst>
              <a:ext uri="{FF2B5EF4-FFF2-40B4-BE49-F238E27FC236}">
                <a16:creationId xmlns:a16="http://schemas.microsoft.com/office/drawing/2014/main" id="{DB1E456D-D4D4-66EF-D1FE-B5AA81A7D93E}"/>
              </a:ext>
            </a:extLst>
          </p:cNvPr>
          <p:cNvSpPr>
            <a:spLocks noGrp="1" noChangeArrowheads="1"/>
          </p:cNvSpPr>
          <p:nvPr>
            <p:ph type="body" idx="1"/>
          </p:nvPr>
        </p:nvSpPr>
        <p:spPr>
          <a:noFill/>
          <a:ln/>
        </p:spPr>
        <p:txBody>
          <a:bodyPr/>
          <a:lstStyle/>
          <a:p>
            <a:pPr eaLnBrk="1" hangingPunct="1"/>
            <a:r>
              <a:rPr lang="en-US"/>
              <a:t>1</a:t>
            </a:r>
            <a:r>
              <a:rPr lang="en-US" baseline="30000"/>
              <a:t>st</a:t>
            </a:r>
            <a:r>
              <a:rPr lang="en-US"/>
              <a:t> phyla we will talk about and what we will cover in the lab today is…</a:t>
            </a:r>
          </a:p>
        </p:txBody>
      </p:sp>
    </p:spTree>
    <p:extLst>
      <p:ext uri="{BB962C8B-B14F-4D97-AF65-F5344CB8AC3E}">
        <p14:creationId xmlns:p14="http://schemas.microsoft.com/office/powerpoint/2010/main" val="1173847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EEDC8-5271-4EC4-BC90-B633D28C5598}"/>
            </a:ext>
          </a:extLst>
        </p:cNvPr>
        <p:cNvGrpSpPr/>
        <p:nvPr/>
      </p:nvGrpSpPr>
      <p:grpSpPr>
        <a:xfrm>
          <a:off x="0" y="0"/>
          <a:ext cx="0" cy="0"/>
          <a:chOff x="0" y="0"/>
          <a:chExt cx="0" cy="0"/>
        </a:xfrm>
      </p:grpSpPr>
      <p:sp>
        <p:nvSpPr>
          <p:cNvPr id="210946" name="Rectangle 7">
            <a:extLst>
              <a:ext uri="{FF2B5EF4-FFF2-40B4-BE49-F238E27FC236}">
                <a16:creationId xmlns:a16="http://schemas.microsoft.com/office/drawing/2014/main" id="{97C8D8F2-1C13-B9BC-2D0E-E6B7A8446770}"/>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A803AB-47B7-4148-AB6C-C86D7A38903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0947" name="Rectangle 2">
            <a:extLst>
              <a:ext uri="{FF2B5EF4-FFF2-40B4-BE49-F238E27FC236}">
                <a16:creationId xmlns:a16="http://schemas.microsoft.com/office/drawing/2014/main" id="{D2DFC437-69AC-FA0F-2AF5-52D569D1764E}"/>
              </a:ext>
            </a:extLst>
          </p:cNvPr>
          <p:cNvSpPr>
            <a:spLocks noGrp="1" noRot="1" noChangeAspect="1" noChangeArrowheads="1" noTextEdit="1"/>
          </p:cNvSpPr>
          <p:nvPr>
            <p:ph type="sldImg"/>
          </p:nvPr>
        </p:nvSpPr>
        <p:spPr>
          <a:ln/>
        </p:spPr>
        <p:txBody>
          <a:bodyPr/>
          <a:lstStyle/>
          <a:p>
            <a:endParaRPr lang="ar-IQ"/>
          </a:p>
        </p:txBody>
      </p:sp>
      <p:sp>
        <p:nvSpPr>
          <p:cNvPr id="210948" name="Rectangle 3">
            <a:extLst>
              <a:ext uri="{FF2B5EF4-FFF2-40B4-BE49-F238E27FC236}">
                <a16:creationId xmlns:a16="http://schemas.microsoft.com/office/drawing/2014/main" id="{B552BA20-8DF5-6CC3-E94A-8DEEF0134FD6}"/>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295791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41A2-7800-9AF2-5FC0-BE288BB7E797}"/>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F22E331A-C319-D3D5-6A59-48FB29ED72A9}"/>
              </a:ext>
            </a:extLst>
          </p:cNvPr>
          <p:cNvSpPr>
            <a:spLocks noGrp="1" noChangeArrowheads="1"/>
          </p:cNvSpPr>
          <p:nvPr>
            <p:ph type="sldNum" sz="quarter" idx="5"/>
          </p:nvPr>
        </p:nvSpPr>
        <p:spPr>
          <a:noFill/>
        </p:spPr>
        <p:txBody>
          <a:bodyPr/>
          <a:lstStyle/>
          <a:p>
            <a:fld id="{4244D751-917C-40DF-99BE-14FFFF2BDADE}" type="slidenum">
              <a:rPr lang="en-US">
                <a:solidFill>
                  <a:prstClr val="black"/>
                </a:solidFill>
              </a:rPr>
              <a:pPr/>
              <a:t>5</a:t>
            </a:fld>
            <a:endParaRPr lang="en-US">
              <a:solidFill>
                <a:prstClr val="black"/>
              </a:solidFill>
            </a:endParaRPr>
          </a:p>
        </p:txBody>
      </p:sp>
      <p:sp>
        <p:nvSpPr>
          <p:cNvPr id="121859" name="Rectangle 2">
            <a:extLst>
              <a:ext uri="{FF2B5EF4-FFF2-40B4-BE49-F238E27FC236}">
                <a16:creationId xmlns:a16="http://schemas.microsoft.com/office/drawing/2014/main" id="{5CEF8153-682B-DA21-D5E7-66F793DFD5B3}"/>
              </a:ext>
            </a:extLst>
          </p:cNvPr>
          <p:cNvSpPr>
            <a:spLocks noGrp="1" noRot="1" noChangeAspect="1" noChangeArrowheads="1" noTextEdit="1"/>
          </p:cNvSpPr>
          <p:nvPr>
            <p:ph type="sldImg"/>
          </p:nvPr>
        </p:nvSpPr>
        <p:spPr>
          <a:ln/>
        </p:spPr>
        <p:txBody>
          <a:bodyPr/>
          <a:lstStyle/>
          <a:p>
            <a:endParaRPr lang="ar-IQ"/>
          </a:p>
        </p:txBody>
      </p:sp>
      <p:sp>
        <p:nvSpPr>
          <p:cNvPr id="121860" name="Rectangle 3">
            <a:extLst>
              <a:ext uri="{FF2B5EF4-FFF2-40B4-BE49-F238E27FC236}">
                <a16:creationId xmlns:a16="http://schemas.microsoft.com/office/drawing/2014/main" id="{EC1149EF-0D61-4A33-6428-9EFB0F881CD4}"/>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290533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F39F5-FC18-ADCD-03D7-6EE0E888148B}"/>
            </a:ext>
          </a:extLst>
        </p:cNvPr>
        <p:cNvGrpSpPr/>
        <p:nvPr/>
      </p:nvGrpSpPr>
      <p:grpSpPr>
        <a:xfrm>
          <a:off x="0" y="0"/>
          <a:ext cx="0" cy="0"/>
          <a:chOff x="0" y="0"/>
          <a:chExt cx="0" cy="0"/>
        </a:xfrm>
      </p:grpSpPr>
      <p:sp>
        <p:nvSpPr>
          <p:cNvPr id="123906" name="Rectangle 7">
            <a:extLst>
              <a:ext uri="{FF2B5EF4-FFF2-40B4-BE49-F238E27FC236}">
                <a16:creationId xmlns:a16="http://schemas.microsoft.com/office/drawing/2014/main" id="{52C5D89E-8029-5DBE-4A97-48747F054159}"/>
              </a:ext>
            </a:extLst>
          </p:cNvPr>
          <p:cNvSpPr>
            <a:spLocks noGrp="1" noChangeArrowheads="1"/>
          </p:cNvSpPr>
          <p:nvPr>
            <p:ph type="sldNum" sz="quarter" idx="5"/>
          </p:nvPr>
        </p:nvSpPr>
        <p:spPr>
          <a:noFill/>
        </p:spPr>
        <p:txBody>
          <a:bodyPr/>
          <a:lstStyle/>
          <a:p>
            <a:fld id="{5471C041-1650-4C3F-9B8D-44C075AFC8CB}" type="slidenum">
              <a:rPr lang="en-US">
                <a:solidFill>
                  <a:prstClr val="black"/>
                </a:solidFill>
              </a:rPr>
              <a:pPr/>
              <a:t>6</a:t>
            </a:fld>
            <a:endParaRPr lang="en-US">
              <a:solidFill>
                <a:prstClr val="black"/>
              </a:solidFill>
            </a:endParaRPr>
          </a:p>
        </p:txBody>
      </p:sp>
      <p:sp>
        <p:nvSpPr>
          <p:cNvPr id="123907" name="Rectangle 2">
            <a:extLst>
              <a:ext uri="{FF2B5EF4-FFF2-40B4-BE49-F238E27FC236}">
                <a16:creationId xmlns:a16="http://schemas.microsoft.com/office/drawing/2014/main" id="{930FE835-4DB5-2D00-D72C-8BF4C375F3D7}"/>
              </a:ext>
            </a:extLst>
          </p:cNvPr>
          <p:cNvSpPr>
            <a:spLocks noGrp="1" noRot="1" noChangeAspect="1" noChangeArrowheads="1" noTextEdit="1"/>
          </p:cNvSpPr>
          <p:nvPr>
            <p:ph type="sldImg"/>
          </p:nvPr>
        </p:nvSpPr>
        <p:spPr>
          <a:ln/>
        </p:spPr>
        <p:txBody>
          <a:bodyPr/>
          <a:lstStyle/>
          <a:p>
            <a:endParaRPr lang="ar-IQ"/>
          </a:p>
        </p:txBody>
      </p:sp>
      <p:sp>
        <p:nvSpPr>
          <p:cNvPr id="123908" name="Rectangle 3">
            <a:extLst>
              <a:ext uri="{FF2B5EF4-FFF2-40B4-BE49-F238E27FC236}">
                <a16:creationId xmlns:a16="http://schemas.microsoft.com/office/drawing/2014/main" id="{7A409C4D-3733-F1BD-684B-6B4D2D54AC40}"/>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384667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9A1AD-6CC0-0D08-584B-A19E1ECA3960}"/>
            </a:ext>
          </a:extLst>
        </p:cNvPr>
        <p:cNvGrpSpPr/>
        <p:nvPr/>
      </p:nvGrpSpPr>
      <p:grpSpPr>
        <a:xfrm>
          <a:off x="0" y="0"/>
          <a:ext cx="0" cy="0"/>
          <a:chOff x="0" y="0"/>
          <a:chExt cx="0" cy="0"/>
        </a:xfrm>
      </p:grpSpPr>
      <p:sp>
        <p:nvSpPr>
          <p:cNvPr id="125954" name="Rectangle 7">
            <a:extLst>
              <a:ext uri="{FF2B5EF4-FFF2-40B4-BE49-F238E27FC236}">
                <a16:creationId xmlns:a16="http://schemas.microsoft.com/office/drawing/2014/main" id="{4EBC6ECE-E073-ED41-14D0-92EF7E9FC065}"/>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E4BB5AE-2315-4747-84D5-D2ABA8DC32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5955" name="Rectangle 2">
            <a:extLst>
              <a:ext uri="{FF2B5EF4-FFF2-40B4-BE49-F238E27FC236}">
                <a16:creationId xmlns:a16="http://schemas.microsoft.com/office/drawing/2014/main" id="{F2B4A43C-8529-FE59-1FCE-FBC9E838ADF8}"/>
              </a:ext>
            </a:extLst>
          </p:cNvPr>
          <p:cNvSpPr>
            <a:spLocks noGrp="1" noRot="1" noChangeAspect="1" noChangeArrowheads="1" noTextEdit="1"/>
          </p:cNvSpPr>
          <p:nvPr>
            <p:ph type="sldImg"/>
          </p:nvPr>
        </p:nvSpPr>
        <p:spPr>
          <a:ln/>
        </p:spPr>
        <p:txBody>
          <a:bodyPr/>
          <a:lstStyle/>
          <a:p>
            <a:endParaRPr lang="ar-IQ"/>
          </a:p>
        </p:txBody>
      </p:sp>
      <p:sp>
        <p:nvSpPr>
          <p:cNvPr id="125956" name="Rectangle 3">
            <a:extLst>
              <a:ext uri="{FF2B5EF4-FFF2-40B4-BE49-F238E27FC236}">
                <a16:creationId xmlns:a16="http://schemas.microsoft.com/office/drawing/2014/main" id="{E0A13C80-04E9-5C38-FD3A-3189521DB00E}"/>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202611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17A4-2814-748E-0026-48E40C0D6BB7}"/>
            </a:ext>
          </a:extLst>
        </p:cNvPr>
        <p:cNvGrpSpPr/>
        <p:nvPr/>
      </p:nvGrpSpPr>
      <p:grpSpPr>
        <a:xfrm>
          <a:off x="0" y="0"/>
          <a:ext cx="0" cy="0"/>
          <a:chOff x="0" y="0"/>
          <a:chExt cx="0" cy="0"/>
        </a:xfrm>
      </p:grpSpPr>
      <p:sp>
        <p:nvSpPr>
          <p:cNvPr id="129026" name="Rectangle 7">
            <a:extLst>
              <a:ext uri="{FF2B5EF4-FFF2-40B4-BE49-F238E27FC236}">
                <a16:creationId xmlns:a16="http://schemas.microsoft.com/office/drawing/2014/main" id="{B5486CEE-2BB0-F443-FC28-280279120796}"/>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3F1CA05-0423-407F-8936-E4C21AB420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9027" name="Rectangle 2">
            <a:extLst>
              <a:ext uri="{FF2B5EF4-FFF2-40B4-BE49-F238E27FC236}">
                <a16:creationId xmlns:a16="http://schemas.microsoft.com/office/drawing/2014/main" id="{7F54D398-6627-7ED7-1F24-73BE880ABDB1}"/>
              </a:ext>
            </a:extLst>
          </p:cNvPr>
          <p:cNvSpPr>
            <a:spLocks noGrp="1" noRot="1" noChangeAspect="1" noChangeArrowheads="1" noTextEdit="1"/>
          </p:cNvSpPr>
          <p:nvPr>
            <p:ph type="sldImg"/>
          </p:nvPr>
        </p:nvSpPr>
        <p:spPr>
          <a:ln/>
        </p:spPr>
        <p:txBody>
          <a:bodyPr/>
          <a:lstStyle/>
          <a:p>
            <a:endParaRPr lang="ar-IQ"/>
          </a:p>
        </p:txBody>
      </p:sp>
      <p:sp>
        <p:nvSpPr>
          <p:cNvPr id="129028" name="Rectangle 3">
            <a:extLst>
              <a:ext uri="{FF2B5EF4-FFF2-40B4-BE49-F238E27FC236}">
                <a16:creationId xmlns:a16="http://schemas.microsoft.com/office/drawing/2014/main" id="{54E70106-5A75-BDF3-294E-FBC96B0D28FD}"/>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631682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ECB4-E917-5725-89C0-8BCDAEAA4DC8}"/>
            </a:ext>
          </a:extLst>
        </p:cNvPr>
        <p:cNvGrpSpPr/>
        <p:nvPr/>
      </p:nvGrpSpPr>
      <p:grpSpPr>
        <a:xfrm>
          <a:off x="0" y="0"/>
          <a:ext cx="0" cy="0"/>
          <a:chOff x="0" y="0"/>
          <a:chExt cx="0" cy="0"/>
        </a:xfrm>
      </p:grpSpPr>
      <p:sp>
        <p:nvSpPr>
          <p:cNvPr id="47106" name="Rectangle 7">
            <a:extLst>
              <a:ext uri="{FF2B5EF4-FFF2-40B4-BE49-F238E27FC236}">
                <a16:creationId xmlns:a16="http://schemas.microsoft.com/office/drawing/2014/main" id="{78F2A723-C750-CCAB-9FB7-6B4558B215B0}"/>
              </a:ext>
            </a:extLst>
          </p:cNvPr>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32889EA-A021-4AF8-916E-0786203F5A5C}"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107" name="Rectangle 2">
            <a:extLst>
              <a:ext uri="{FF2B5EF4-FFF2-40B4-BE49-F238E27FC236}">
                <a16:creationId xmlns:a16="http://schemas.microsoft.com/office/drawing/2014/main" id="{75285F0A-3567-ADCB-ED61-EF0F17F42EDF}"/>
              </a:ext>
            </a:extLst>
          </p:cNvPr>
          <p:cNvSpPr>
            <a:spLocks noGrp="1" noRot="1" noChangeAspect="1" noChangeArrowheads="1" noTextEdit="1"/>
          </p:cNvSpPr>
          <p:nvPr>
            <p:ph type="sldImg"/>
          </p:nvPr>
        </p:nvSpPr>
        <p:spPr>
          <a:ln/>
        </p:spPr>
        <p:txBody>
          <a:bodyPr/>
          <a:lstStyle/>
          <a:p>
            <a:endParaRPr lang="ar-IQ"/>
          </a:p>
        </p:txBody>
      </p:sp>
      <p:sp>
        <p:nvSpPr>
          <p:cNvPr id="47108" name="Rectangle 3">
            <a:extLst>
              <a:ext uri="{FF2B5EF4-FFF2-40B4-BE49-F238E27FC236}">
                <a16:creationId xmlns:a16="http://schemas.microsoft.com/office/drawing/2014/main" id="{EE131338-3968-DCE8-1885-E5E7893B66E0}"/>
              </a:ext>
            </a:extLst>
          </p:cNvPr>
          <p:cNvSpPr>
            <a:spLocks noGrp="1" noChangeArrowheads="1"/>
          </p:cNvSpPr>
          <p:nvPr>
            <p:ph type="body" idx="1"/>
          </p:nvPr>
        </p:nvSpPr>
        <p:spPr>
          <a:noFill/>
          <a:ln/>
        </p:spPr>
        <p:txBody>
          <a:bodyPr/>
          <a:lstStyle/>
          <a:p>
            <a:pPr eaLnBrk="1" hangingPunct="1"/>
            <a:r>
              <a:rPr lang="en-CA"/>
              <a:t>Fig. 17.1</a:t>
            </a:r>
          </a:p>
        </p:txBody>
      </p:sp>
    </p:spTree>
    <p:extLst>
      <p:ext uri="{BB962C8B-B14F-4D97-AF65-F5344CB8AC3E}">
        <p14:creationId xmlns:p14="http://schemas.microsoft.com/office/powerpoint/2010/main" val="1076362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0C0A5-39C3-BA17-5A97-24D028A64BF0}"/>
            </a:ext>
          </a:extLst>
        </p:cNvPr>
        <p:cNvGrpSpPr/>
        <p:nvPr/>
      </p:nvGrpSpPr>
      <p:grpSpPr>
        <a:xfrm>
          <a:off x="0" y="0"/>
          <a:ext cx="0" cy="0"/>
          <a:chOff x="0" y="0"/>
          <a:chExt cx="0" cy="0"/>
        </a:xfrm>
      </p:grpSpPr>
      <p:sp>
        <p:nvSpPr>
          <p:cNvPr id="130050" name="Rectangle 7">
            <a:extLst>
              <a:ext uri="{FF2B5EF4-FFF2-40B4-BE49-F238E27FC236}">
                <a16:creationId xmlns:a16="http://schemas.microsoft.com/office/drawing/2014/main" id="{C5C4A796-47A5-1ACF-CA4F-CFCDAD41B999}"/>
              </a:ext>
            </a:extLst>
          </p:cNvPr>
          <p:cNvSpPr>
            <a:spLocks noGrp="1" noChangeArrowheads="1"/>
          </p:cNvSpPr>
          <p:nvPr>
            <p:ph type="sldNum" sz="quarter" idx="5"/>
          </p:nvPr>
        </p:nvSpPr>
        <p:spPr>
          <a:noFill/>
        </p:spPr>
        <p:txBody>
          <a:bodyPr/>
          <a:lstStyle/>
          <a:p>
            <a:fld id="{6FAC7DB9-B6B4-4CBD-9DA5-A496565BEBDD}" type="slidenum">
              <a:rPr lang="en-US">
                <a:solidFill>
                  <a:prstClr val="black"/>
                </a:solidFill>
              </a:rPr>
              <a:pPr/>
              <a:t>10</a:t>
            </a:fld>
            <a:endParaRPr lang="en-US">
              <a:solidFill>
                <a:prstClr val="black"/>
              </a:solidFill>
            </a:endParaRPr>
          </a:p>
        </p:txBody>
      </p:sp>
      <p:sp>
        <p:nvSpPr>
          <p:cNvPr id="130051" name="Rectangle 2">
            <a:extLst>
              <a:ext uri="{FF2B5EF4-FFF2-40B4-BE49-F238E27FC236}">
                <a16:creationId xmlns:a16="http://schemas.microsoft.com/office/drawing/2014/main" id="{0C265D04-B5A0-8E19-4245-E948236501EC}"/>
              </a:ext>
            </a:extLst>
          </p:cNvPr>
          <p:cNvSpPr>
            <a:spLocks noGrp="1" noRot="1" noChangeAspect="1" noChangeArrowheads="1" noTextEdit="1"/>
          </p:cNvSpPr>
          <p:nvPr>
            <p:ph type="sldImg"/>
          </p:nvPr>
        </p:nvSpPr>
        <p:spPr>
          <a:ln/>
        </p:spPr>
        <p:txBody>
          <a:bodyPr/>
          <a:lstStyle/>
          <a:p>
            <a:endParaRPr lang="ar-IQ"/>
          </a:p>
        </p:txBody>
      </p:sp>
      <p:sp>
        <p:nvSpPr>
          <p:cNvPr id="130052" name="Rectangle 3">
            <a:extLst>
              <a:ext uri="{FF2B5EF4-FFF2-40B4-BE49-F238E27FC236}">
                <a16:creationId xmlns:a16="http://schemas.microsoft.com/office/drawing/2014/main" id="{54B69110-2D00-5AE8-B016-3C70C870C471}"/>
              </a:ext>
            </a:extLst>
          </p:cNvPr>
          <p:cNvSpPr>
            <a:spLocks noGrp="1" noChangeArrowheads="1"/>
          </p:cNvSpPr>
          <p:nvPr>
            <p:ph type="body" idx="1"/>
          </p:nvPr>
        </p:nvSpPr>
        <p:spPr>
          <a:noFill/>
          <a:ln/>
        </p:spPr>
        <p:txBody>
          <a:bodyPr/>
          <a:lstStyle/>
          <a:p>
            <a:pPr eaLnBrk="1" hangingPunct="1"/>
            <a:endParaRPr lang="ar-IQ"/>
          </a:p>
        </p:txBody>
      </p:sp>
    </p:spTree>
    <p:extLst>
      <p:ext uri="{BB962C8B-B14F-4D97-AF65-F5344CB8AC3E}">
        <p14:creationId xmlns:p14="http://schemas.microsoft.com/office/powerpoint/2010/main" val="296606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74DCB4-BB39-B9B5-205E-F1C577B7052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IQ"/>
          </a:p>
        </p:txBody>
      </p:sp>
      <p:sp>
        <p:nvSpPr>
          <p:cNvPr id="3" name="عنوان فرعي 2">
            <a:extLst>
              <a:ext uri="{FF2B5EF4-FFF2-40B4-BE49-F238E27FC236}">
                <a16:creationId xmlns:a16="http://schemas.microsoft.com/office/drawing/2014/main" id="{45259A61-15D5-B460-520F-560302A2B6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IQ"/>
          </a:p>
        </p:txBody>
      </p:sp>
      <p:sp>
        <p:nvSpPr>
          <p:cNvPr id="4" name="عنصر نائب للتاريخ 3">
            <a:extLst>
              <a:ext uri="{FF2B5EF4-FFF2-40B4-BE49-F238E27FC236}">
                <a16:creationId xmlns:a16="http://schemas.microsoft.com/office/drawing/2014/main" id="{BA93831D-DC33-8BB9-C986-C32E06508365}"/>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ECBD23D0-39D5-C066-BE29-85CE5122685D}"/>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ABAF5AD7-A907-42EF-410A-73787A4030AC}"/>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261998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4DD218-FBDC-4E31-FA8F-169534257DDF}"/>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96085129-B4DD-916E-2EF3-E3BE7EA4C9F2}"/>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C4179F90-6152-C07C-8A96-80D4BB3F7B25}"/>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676D3A0A-76EC-8F17-E833-DCF782FDFA92}"/>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AD8EED28-969F-1E1B-2BCD-6023CC5889D3}"/>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93476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938CA63-DFE9-2AC8-03CF-0CD8A2D672B8}"/>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5DCB01BB-1F2F-29B3-885D-29075EEFD20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5CDB9629-3946-706F-E0AC-998525DE3AFB}"/>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E21347FA-62DF-7062-79F1-A299E97515A0}"/>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1F393467-BEFA-70A6-827D-611C0EB0B904}"/>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80309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74DCB4-BB39-B9B5-205E-F1C577B70522}"/>
              </a:ext>
            </a:extLst>
          </p:cNvPr>
          <p:cNvSpPr>
            <a:spLocks noGrp="1"/>
          </p:cNvSpPr>
          <p:nvPr>
            <p:ph type="ctrTitle"/>
          </p:nvPr>
        </p:nvSpPr>
        <p:spPr>
          <a:xfrm>
            <a:off x="1524000" y="1122363"/>
            <a:ext cx="9144000" cy="2387600"/>
          </a:xfrm>
        </p:spPr>
        <p:txBody>
          <a:bodyPr anchor="b"/>
          <a:lstStyle>
            <a:lvl1pPr algn="ctr">
              <a:defRPr sz="4500"/>
            </a:lvl1pPr>
          </a:lstStyle>
          <a:p>
            <a:r>
              <a:rPr lang="ar-SA"/>
              <a:t>انقر لتحرير نمط عنوان الشكل الرئيسي</a:t>
            </a:r>
            <a:endParaRPr lang="ar-IQ"/>
          </a:p>
        </p:txBody>
      </p:sp>
      <p:sp>
        <p:nvSpPr>
          <p:cNvPr id="3" name="عنوان فرعي 2">
            <a:extLst>
              <a:ext uri="{FF2B5EF4-FFF2-40B4-BE49-F238E27FC236}">
                <a16:creationId xmlns:a16="http://schemas.microsoft.com/office/drawing/2014/main" id="{45259A61-15D5-B460-520F-560302A2B6A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endParaRPr lang="ar-IQ"/>
          </a:p>
        </p:txBody>
      </p:sp>
      <p:sp>
        <p:nvSpPr>
          <p:cNvPr id="4" name="عنصر نائب للتاريخ 3">
            <a:extLst>
              <a:ext uri="{FF2B5EF4-FFF2-40B4-BE49-F238E27FC236}">
                <a16:creationId xmlns:a16="http://schemas.microsoft.com/office/drawing/2014/main" id="{BA93831D-DC33-8BB9-C986-C32E06508365}"/>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ECBD23D0-39D5-C066-BE29-85CE5122685D}"/>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ABAF5AD7-A907-42EF-410A-73787A4030AC}"/>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9200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0F03A5-D7AB-E467-D3BA-B6CFFF5F69A9}"/>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B5560AD6-EB8A-8014-96CF-D8B812E80500}"/>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8B1E10A6-8843-A611-49C1-3C95E39D8DB3}"/>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0A0FB902-0E2D-39D6-C6DE-F8CC1193DDDB}"/>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249A1668-C310-20A4-D82A-93BF39A9076B}"/>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4261076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191247-1E44-C8A7-6243-4A203185C75D}"/>
              </a:ext>
            </a:extLst>
          </p:cNvPr>
          <p:cNvSpPr>
            <a:spLocks noGrp="1"/>
          </p:cNvSpPr>
          <p:nvPr>
            <p:ph type="title"/>
          </p:nvPr>
        </p:nvSpPr>
        <p:spPr>
          <a:xfrm>
            <a:off x="831851" y="1709740"/>
            <a:ext cx="10515600" cy="2852737"/>
          </a:xfrm>
        </p:spPr>
        <p:txBody>
          <a:bodyPr anchor="b"/>
          <a:lstStyle>
            <a:lvl1pPr>
              <a:defRPr sz="4500"/>
            </a:lvl1p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0EDDBD00-0F23-8C3B-1F10-27467126538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28A1638-5BA9-B871-983D-472AFB106B89}"/>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739F88FF-5BC4-8367-181F-3D862263C835}"/>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0BE7135A-A285-2ADA-1462-759C89E9440E}"/>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244635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B5F904-51C9-4DED-856B-C993E8122790}"/>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C733A5F8-3B9B-D463-9C54-E7486A4D115F}"/>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a:extLst>
              <a:ext uri="{FF2B5EF4-FFF2-40B4-BE49-F238E27FC236}">
                <a16:creationId xmlns:a16="http://schemas.microsoft.com/office/drawing/2014/main" id="{29EF1850-A7DE-4ED0-2FB3-CCA1AB89221C}"/>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a:extLst>
              <a:ext uri="{FF2B5EF4-FFF2-40B4-BE49-F238E27FC236}">
                <a16:creationId xmlns:a16="http://schemas.microsoft.com/office/drawing/2014/main" id="{058F3CCC-30EC-2D64-E2F4-FFC5DB81A48B}"/>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6" name="عنصر نائب للتذييل 5">
            <a:extLst>
              <a:ext uri="{FF2B5EF4-FFF2-40B4-BE49-F238E27FC236}">
                <a16:creationId xmlns:a16="http://schemas.microsoft.com/office/drawing/2014/main" id="{4C9EEE96-A13D-8816-E960-E88C705F95C2}"/>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5E946EE4-4EBC-4E71-E032-613D15D45C8C}"/>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4102263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E4D1F23-3CD7-A484-87A5-F74E6B455517}"/>
              </a:ext>
            </a:extLst>
          </p:cNvPr>
          <p:cNvSpPr>
            <a:spLocks noGrp="1"/>
          </p:cNvSpPr>
          <p:nvPr>
            <p:ph type="title"/>
          </p:nvPr>
        </p:nvSpPr>
        <p:spPr>
          <a:xfrm>
            <a:off x="839788" y="365127"/>
            <a:ext cx="10515600" cy="1325563"/>
          </a:xfrm>
        </p:spPr>
        <p:txBody>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9E1A1D5F-39FC-48C5-A534-EFC7A823FD0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3891EC7-F211-8153-C3E9-FE5C4B44F70E}"/>
              </a:ext>
            </a:extLst>
          </p:cNvPr>
          <p:cNvSpPr>
            <a:spLocks noGrp="1"/>
          </p:cNvSpPr>
          <p:nvPr>
            <p:ph sz="half" idx="2"/>
          </p:nvPr>
        </p:nvSpPr>
        <p:spPr>
          <a:xfrm>
            <a:off x="839789"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a:extLst>
              <a:ext uri="{FF2B5EF4-FFF2-40B4-BE49-F238E27FC236}">
                <a16:creationId xmlns:a16="http://schemas.microsoft.com/office/drawing/2014/main" id="{F1209C58-28B5-65F1-4029-8B5BB1B85A9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47EB981-1015-002A-CBFD-A0C3E26FF46F}"/>
              </a:ext>
            </a:extLst>
          </p:cNvPr>
          <p:cNvSpPr>
            <a:spLocks noGrp="1"/>
          </p:cNvSpPr>
          <p:nvPr>
            <p:ph sz="quarter" idx="4"/>
          </p:nvPr>
        </p:nvSpPr>
        <p:spPr>
          <a:xfrm>
            <a:off x="6172201"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a:extLst>
              <a:ext uri="{FF2B5EF4-FFF2-40B4-BE49-F238E27FC236}">
                <a16:creationId xmlns:a16="http://schemas.microsoft.com/office/drawing/2014/main" id="{CF1DB076-7B73-76CF-D6E4-B83B571AEC4E}"/>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8" name="عنصر نائب للتذييل 7">
            <a:extLst>
              <a:ext uri="{FF2B5EF4-FFF2-40B4-BE49-F238E27FC236}">
                <a16:creationId xmlns:a16="http://schemas.microsoft.com/office/drawing/2014/main" id="{DABC741A-2991-9A6A-127A-81C9F872AB45}"/>
              </a:ext>
            </a:extLst>
          </p:cNvPr>
          <p:cNvSpPr>
            <a:spLocks noGrp="1"/>
          </p:cNvSpPr>
          <p:nvPr>
            <p:ph type="ftr" sz="quarter" idx="11"/>
          </p:nvPr>
        </p:nvSpPr>
        <p:spPr/>
        <p:txBody>
          <a:bodyPr/>
          <a:lstStyle/>
          <a:p>
            <a:endParaRPr lang="ar-IQ"/>
          </a:p>
        </p:txBody>
      </p:sp>
      <p:sp>
        <p:nvSpPr>
          <p:cNvPr id="9" name="عنصر نائب لرقم الشريحة 8">
            <a:extLst>
              <a:ext uri="{FF2B5EF4-FFF2-40B4-BE49-F238E27FC236}">
                <a16:creationId xmlns:a16="http://schemas.microsoft.com/office/drawing/2014/main" id="{8DA1BDFF-F07A-636B-3721-B40209BAEFE2}"/>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2501243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43AFE9-B27E-A3F9-3351-666A537CD07A}"/>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تاريخ 2">
            <a:extLst>
              <a:ext uri="{FF2B5EF4-FFF2-40B4-BE49-F238E27FC236}">
                <a16:creationId xmlns:a16="http://schemas.microsoft.com/office/drawing/2014/main" id="{010522BB-BD7A-5BBE-5FD8-E38FC12DB149}"/>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4" name="عنصر نائب للتذييل 3">
            <a:extLst>
              <a:ext uri="{FF2B5EF4-FFF2-40B4-BE49-F238E27FC236}">
                <a16:creationId xmlns:a16="http://schemas.microsoft.com/office/drawing/2014/main" id="{5268D0C7-4241-6022-1A65-20C6D92E9FFE}"/>
              </a:ext>
            </a:extLst>
          </p:cNvPr>
          <p:cNvSpPr>
            <a:spLocks noGrp="1"/>
          </p:cNvSpPr>
          <p:nvPr>
            <p:ph type="ftr" sz="quarter" idx="11"/>
          </p:nvPr>
        </p:nvSpPr>
        <p:spPr/>
        <p:txBody>
          <a:bodyPr/>
          <a:lstStyle/>
          <a:p>
            <a:endParaRPr lang="ar-IQ"/>
          </a:p>
        </p:txBody>
      </p:sp>
      <p:sp>
        <p:nvSpPr>
          <p:cNvPr id="5" name="عنصر نائب لرقم الشريحة 4">
            <a:extLst>
              <a:ext uri="{FF2B5EF4-FFF2-40B4-BE49-F238E27FC236}">
                <a16:creationId xmlns:a16="http://schemas.microsoft.com/office/drawing/2014/main" id="{CC57E7A3-9CC4-BA91-9FA1-2A412E45382A}"/>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296011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20A6103-6B49-95BC-99F2-FAC1AF9A6472}"/>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3" name="عنصر نائب للتذييل 2">
            <a:extLst>
              <a:ext uri="{FF2B5EF4-FFF2-40B4-BE49-F238E27FC236}">
                <a16:creationId xmlns:a16="http://schemas.microsoft.com/office/drawing/2014/main" id="{900E628E-57E6-AED2-6358-2336C539FEDA}"/>
              </a:ext>
            </a:extLst>
          </p:cNvPr>
          <p:cNvSpPr>
            <a:spLocks noGrp="1"/>
          </p:cNvSpPr>
          <p:nvPr>
            <p:ph type="ftr" sz="quarter" idx="11"/>
          </p:nvPr>
        </p:nvSpPr>
        <p:spPr/>
        <p:txBody>
          <a:bodyPr/>
          <a:lstStyle/>
          <a:p>
            <a:endParaRPr lang="ar-IQ"/>
          </a:p>
        </p:txBody>
      </p:sp>
      <p:sp>
        <p:nvSpPr>
          <p:cNvPr id="4" name="عنصر نائب لرقم الشريحة 3">
            <a:extLst>
              <a:ext uri="{FF2B5EF4-FFF2-40B4-BE49-F238E27FC236}">
                <a16:creationId xmlns:a16="http://schemas.microsoft.com/office/drawing/2014/main" id="{B1B23398-DA27-F7FE-51A7-C567F899E899}"/>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545470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17101A2-331C-11B7-027B-A73FA345D4A0}"/>
              </a:ext>
            </a:extLst>
          </p:cNvPr>
          <p:cNvSpPr>
            <a:spLocks noGrp="1"/>
          </p:cNvSpPr>
          <p:nvPr>
            <p:ph type="title"/>
          </p:nvPr>
        </p:nvSpPr>
        <p:spPr>
          <a:xfrm>
            <a:off x="839788" y="457200"/>
            <a:ext cx="3932237" cy="1600200"/>
          </a:xfrm>
        </p:spPr>
        <p:txBody>
          <a:bodyPr anchor="b"/>
          <a:lstStyle>
            <a:lvl1pPr>
              <a:defRPr sz="2400"/>
            </a:lvl1p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45C32613-C721-C823-6E93-BBA8F8388F8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a:extLst>
              <a:ext uri="{FF2B5EF4-FFF2-40B4-BE49-F238E27FC236}">
                <a16:creationId xmlns:a16="http://schemas.microsoft.com/office/drawing/2014/main" id="{D5575C38-8187-01ED-D24B-3231B7D198E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6CFD6FB-26B9-521C-1C11-F12AA197EA7E}"/>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6" name="عنصر نائب للتذييل 5">
            <a:extLst>
              <a:ext uri="{FF2B5EF4-FFF2-40B4-BE49-F238E27FC236}">
                <a16:creationId xmlns:a16="http://schemas.microsoft.com/office/drawing/2014/main" id="{3AF18540-A485-76B9-1771-A5D9763681CB}"/>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E3A3C51E-1ECA-DD6B-B696-112661169236}"/>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97178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0F03A5-D7AB-E467-D3BA-B6CFFF5F69A9}"/>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B5560AD6-EB8A-8014-96CF-D8B812E80500}"/>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8B1E10A6-8843-A611-49C1-3C95E39D8DB3}"/>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0A0FB902-0E2D-39D6-C6DE-F8CC1193DDDB}"/>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249A1668-C310-20A4-D82A-93BF39A9076B}"/>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506211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6E5C98-C19A-9095-7BB0-2845EDB6A1F6}"/>
              </a:ext>
            </a:extLst>
          </p:cNvPr>
          <p:cNvSpPr>
            <a:spLocks noGrp="1"/>
          </p:cNvSpPr>
          <p:nvPr>
            <p:ph type="title"/>
          </p:nvPr>
        </p:nvSpPr>
        <p:spPr>
          <a:xfrm>
            <a:off x="839788" y="457200"/>
            <a:ext cx="3932237" cy="1600200"/>
          </a:xfrm>
        </p:spPr>
        <p:txBody>
          <a:bodyPr anchor="b"/>
          <a:lstStyle>
            <a:lvl1pPr>
              <a:defRPr sz="2400"/>
            </a:lvl1pPr>
          </a:lstStyle>
          <a:p>
            <a:r>
              <a:rPr lang="ar-SA"/>
              <a:t>انقر لتحرير نمط عنوان الشكل الرئيسي</a:t>
            </a:r>
            <a:endParaRPr lang="ar-IQ"/>
          </a:p>
        </p:txBody>
      </p:sp>
      <p:sp>
        <p:nvSpPr>
          <p:cNvPr id="3" name="عنصر نائب للصورة 2">
            <a:extLst>
              <a:ext uri="{FF2B5EF4-FFF2-40B4-BE49-F238E27FC236}">
                <a16:creationId xmlns:a16="http://schemas.microsoft.com/office/drawing/2014/main" id="{23E98F42-FFDE-6A38-D4AE-ABCB7DA6471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IQ"/>
          </a:p>
        </p:txBody>
      </p:sp>
      <p:sp>
        <p:nvSpPr>
          <p:cNvPr id="4" name="عنصر نائب للنص 3">
            <a:extLst>
              <a:ext uri="{FF2B5EF4-FFF2-40B4-BE49-F238E27FC236}">
                <a16:creationId xmlns:a16="http://schemas.microsoft.com/office/drawing/2014/main" id="{1104652C-5139-8B3B-4A36-6ECC524F6F7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6F38D3B-E77E-26EF-3340-3E0AE91A3C30}"/>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6" name="عنصر نائب للتذييل 5">
            <a:extLst>
              <a:ext uri="{FF2B5EF4-FFF2-40B4-BE49-F238E27FC236}">
                <a16:creationId xmlns:a16="http://schemas.microsoft.com/office/drawing/2014/main" id="{AD8AE197-33AB-C5DB-4430-AA7B0E1AF0F1}"/>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09EA4B02-B924-8750-3D0D-12A269E085C5}"/>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384489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4DD218-FBDC-4E31-FA8F-169534257DDF}"/>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96085129-B4DD-916E-2EF3-E3BE7EA4C9F2}"/>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C4179F90-6152-C07C-8A96-80D4BB3F7B25}"/>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676D3A0A-76EC-8F17-E833-DCF782FDFA92}"/>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AD8EED28-969F-1E1B-2BCD-6023CC5889D3}"/>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3934281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938CA63-DFE9-2AC8-03CF-0CD8A2D672B8}"/>
              </a:ext>
            </a:extLst>
          </p:cNvPr>
          <p:cNvSpPr>
            <a:spLocks noGrp="1"/>
          </p:cNvSpPr>
          <p:nvPr>
            <p:ph type="title" orient="vert"/>
          </p:nvPr>
        </p:nvSpPr>
        <p:spPr>
          <a:xfrm>
            <a:off x="8724901" y="365125"/>
            <a:ext cx="2628900" cy="5811838"/>
          </a:xfrm>
        </p:spPr>
        <p:txBody>
          <a:bodyPr vert="eaVert"/>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5DCB01BB-1F2F-29B3-885D-29075EEFD20E}"/>
              </a:ext>
            </a:extLst>
          </p:cNvPr>
          <p:cNvSpPr>
            <a:spLocks noGrp="1"/>
          </p:cNvSpPr>
          <p:nvPr>
            <p:ph type="body" orient="vert" idx="1"/>
          </p:nvPr>
        </p:nvSpPr>
        <p:spPr>
          <a:xfrm>
            <a:off x="838201"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5CDB9629-3946-706F-E0AC-998525DE3AFB}"/>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E21347FA-62DF-7062-79F1-A299E97515A0}"/>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1F393467-BEFA-70A6-827D-611C0EB0B904}"/>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736917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8" y="228602"/>
            <a:ext cx="11347451" cy="1325563"/>
          </a:xfrm>
        </p:spPr>
        <p:txBody>
          <a:bodyPr/>
          <a:lstStyle/>
          <a:p>
            <a:r>
              <a:rPr lang="en-US"/>
              <a:t>Click to edit Master title style</a:t>
            </a:r>
            <a:endParaRPr lang="en-GB"/>
          </a:p>
        </p:txBody>
      </p:sp>
      <p:sp>
        <p:nvSpPr>
          <p:cNvPr id="3" name="Text Placeholder 2"/>
          <p:cNvSpPr>
            <a:spLocks noGrp="1"/>
          </p:cNvSpPr>
          <p:nvPr>
            <p:ph type="body" sz="half" idx="1"/>
          </p:nvPr>
        </p:nvSpPr>
        <p:spPr>
          <a:xfrm>
            <a:off x="402169" y="1676403"/>
            <a:ext cx="5592233"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676403"/>
            <a:ext cx="5592233"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314358-4CCE-C850-CE21-D94906DD109F}"/>
              </a:ext>
            </a:extLst>
          </p:cNvPr>
          <p:cNvSpPr>
            <a:spLocks noGrp="1"/>
          </p:cNvSpPr>
          <p:nvPr>
            <p:ph type="dt" sz="half" idx="10"/>
          </p:nvPr>
        </p:nvSpPr>
        <p:spPr>
          <a:xfrm>
            <a:off x="406400" y="6245225"/>
            <a:ext cx="3048000" cy="476250"/>
          </a:xfrm>
        </p:spPr>
        <p:txBody>
          <a:bodyPr/>
          <a:lstStyle>
            <a:lvl1pPr>
              <a:defRPr/>
            </a:lvl1pPr>
          </a:lstStyle>
          <a:p>
            <a:pPr>
              <a:defRPr/>
            </a:pPr>
            <a:fld id="{70CEB095-D58E-4FD8-B39F-132514228990}" type="datetime1">
              <a:rPr lang="en-US"/>
              <a:pPr>
                <a:defRPr/>
              </a:pPr>
              <a:t>3/8/2026</a:t>
            </a:fld>
            <a:endParaRPr lang="en-US"/>
          </a:p>
        </p:txBody>
      </p:sp>
      <p:sp>
        <p:nvSpPr>
          <p:cNvPr id="6" name="Footer Placeholder 5">
            <a:extLst>
              <a:ext uri="{FF2B5EF4-FFF2-40B4-BE49-F238E27FC236}">
                <a16:creationId xmlns:a16="http://schemas.microsoft.com/office/drawing/2014/main" id="{84555A8C-6A27-BC5C-663E-4A15E54513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E49F2D6-A81D-01B9-77D4-5DB66D58CD08}"/>
              </a:ext>
            </a:extLst>
          </p:cNvPr>
          <p:cNvSpPr>
            <a:spLocks noGrp="1"/>
          </p:cNvSpPr>
          <p:nvPr>
            <p:ph type="sldNum" sz="quarter" idx="12"/>
          </p:nvPr>
        </p:nvSpPr>
        <p:spPr>
          <a:xfrm>
            <a:off x="8737600" y="6245225"/>
            <a:ext cx="3048000" cy="476250"/>
          </a:xfrm>
        </p:spPr>
        <p:txBody>
          <a:bodyPr/>
          <a:lstStyle>
            <a:lvl1pPr>
              <a:defRPr/>
            </a:lvl1pPr>
          </a:lstStyle>
          <a:p>
            <a:pPr>
              <a:defRPr/>
            </a:pPr>
            <a:fld id="{8CC5E294-978F-4E80-8B77-EF1FE764C5E1}" type="slidenum">
              <a:rPr lang="en-US" altLang="en-US"/>
              <a:pPr>
                <a:defRPr/>
              </a:pPr>
              <a:t>‹#›</a:t>
            </a:fld>
            <a:endParaRPr lang="en-US" altLang="en-US"/>
          </a:p>
        </p:txBody>
      </p:sp>
    </p:spTree>
    <p:extLst>
      <p:ext uri="{BB962C8B-B14F-4D97-AF65-F5344CB8AC3E}">
        <p14:creationId xmlns:p14="http://schemas.microsoft.com/office/powerpoint/2010/main" val="1925914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ECF71B-19FF-4FEB-815B-815FF56878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383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03065-F540-4B2F-91FE-5C5A9CCDBA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43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9722F-E9EE-4E39-9354-494380DBB7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005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555C50-F613-4DF2-87C4-B7C5B66A95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272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C181D-368E-4981-88C6-0AD3CEC0EF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241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584A27-CE4D-4770-BDE7-8CFEB3767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92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191247-1E44-C8A7-6243-4A203185C75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0EDDBD00-0F23-8C3B-1F10-274671265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28A1638-5BA9-B871-983D-472AFB106B89}"/>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739F88FF-5BC4-8367-181F-3D862263C835}"/>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0BE7135A-A285-2ADA-1462-759C89E9440E}"/>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855640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34B201-DB8B-430F-9E80-78D08550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621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A1831F-363A-48B2-8C8D-BCCA8B315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6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BF4F8B-DE2C-4919-9644-50656292A1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528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C6941C-BD3A-470D-BDEA-CD29C798C6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634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E3612D-F1BD-4F29-A2C0-0818C627A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826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646778-59E4-4D44-AFD7-832D4D7582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511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ECF71B-19FF-4FEB-815B-815FF56878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491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3D1C17-6F78-4017-B2F4-D97EFBF2C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800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E2F3A0-889D-422F-94B7-91E54C316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86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B5F904-51C9-4DED-856B-C993E8122790}"/>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C733A5F8-3B9B-D463-9C54-E7486A4D115F}"/>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a:extLst>
              <a:ext uri="{FF2B5EF4-FFF2-40B4-BE49-F238E27FC236}">
                <a16:creationId xmlns:a16="http://schemas.microsoft.com/office/drawing/2014/main" id="{29EF1850-A7DE-4ED0-2FB3-CCA1AB89221C}"/>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a:extLst>
              <a:ext uri="{FF2B5EF4-FFF2-40B4-BE49-F238E27FC236}">
                <a16:creationId xmlns:a16="http://schemas.microsoft.com/office/drawing/2014/main" id="{058F3CCC-30EC-2D64-E2F4-FFC5DB81A48B}"/>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6" name="عنصر نائب للتذييل 5">
            <a:extLst>
              <a:ext uri="{FF2B5EF4-FFF2-40B4-BE49-F238E27FC236}">
                <a16:creationId xmlns:a16="http://schemas.microsoft.com/office/drawing/2014/main" id="{4C9EEE96-A13D-8816-E960-E88C705F95C2}"/>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5E946EE4-4EBC-4E71-E032-613D15D45C8C}"/>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420273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E4D1F23-3CD7-A484-87A5-F74E6B455517}"/>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9E1A1D5F-39FC-48C5-A534-EFC7A823F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3891EC7-F211-8153-C3E9-FE5C4B44F70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a:extLst>
              <a:ext uri="{FF2B5EF4-FFF2-40B4-BE49-F238E27FC236}">
                <a16:creationId xmlns:a16="http://schemas.microsoft.com/office/drawing/2014/main" id="{F1209C58-28B5-65F1-4029-8B5BB1B85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47EB981-1015-002A-CBFD-A0C3E26FF46F}"/>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a:extLst>
              <a:ext uri="{FF2B5EF4-FFF2-40B4-BE49-F238E27FC236}">
                <a16:creationId xmlns:a16="http://schemas.microsoft.com/office/drawing/2014/main" id="{CF1DB076-7B73-76CF-D6E4-B83B571AEC4E}"/>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8" name="عنصر نائب للتذييل 7">
            <a:extLst>
              <a:ext uri="{FF2B5EF4-FFF2-40B4-BE49-F238E27FC236}">
                <a16:creationId xmlns:a16="http://schemas.microsoft.com/office/drawing/2014/main" id="{DABC741A-2991-9A6A-127A-81C9F872AB45}"/>
              </a:ext>
            </a:extLst>
          </p:cNvPr>
          <p:cNvSpPr>
            <a:spLocks noGrp="1"/>
          </p:cNvSpPr>
          <p:nvPr>
            <p:ph type="ftr" sz="quarter" idx="11"/>
          </p:nvPr>
        </p:nvSpPr>
        <p:spPr/>
        <p:txBody>
          <a:bodyPr/>
          <a:lstStyle/>
          <a:p>
            <a:endParaRPr lang="ar-IQ"/>
          </a:p>
        </p:txBody>
      </p:sp>
      <p:sp>
        <p:nvSpPr>
          <p:cNvPr id="9" name="عنصر نائب لرقم الشريحة 8">
            <a:extLst>
              <a:ext uri="{FF2B5EF4-FFF2-40B4-BE49-F238E27FC236}">
                <a16:creationId xmlns:a16="http://schemas.microsoft.com/office/drawing/2014/main" id="{8DA1BDFF-F07A-636B-3721-B40209BAEFE2}"/>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413336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43AFE9-B27E-A3F9-3351-666A537CD07A}"/>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تاريخ 2">
            <a:extLst>
              <a:ext uri="{FF2B5EF4-FFF2-40B4-BE49-F238E27FC236}">
                <a16:creationId xmlns:a16="http://schemas.microsoft.com/office/drawing/2014/main" id="{010522BB-BD7A-5BBE-5FD8-E38FC12DB149}"/>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4" name="عنصر نائب للتذييل 3">
            <a:extLst>
              <a:ext uri="{FF2B5EF4-FFF2-40B4-BE49-F238E27FC236}">
                <a16:creationId xmlns:a16="http://schemas.microsoft.com/office/drawing/2014/main" id="{5268D0C7-4241-6022-1A65-20C6D92E9FFE}"/>
              </a:ext>
            </a:extLst>
          </p:cNvPr>
          <p:cNvSpPr>
            <a:spLocks noGrp="1"/>
          </p:cNvSpPr>
          <p:nvPr>
            <p:ph type="ftr" sz="quarter" idx="11"/>
          </p:nvPr>
        </p:nvSpPr>
        <p:spPr/>
        <p:txBody>
          <a:bodyPr/>
          <a:lstStyle/>
          <a:p>
            <a:endParaRPr lang="ar-IQ"/>
          </a:p>
        </p:txBody>
      </p:sp>
      <p:sp>
        <p:nvSpPr>
          <p:cNvPr id="5" name="عنصر نائب لرقم الشريحة 4">
            <a:extLst>
              <a:ext uri="{FF2B5EF4-FFF2-40B4-BE49-F238E27FC236}">
                <a16:creationId xmlns:a16="http://schemas.microsoft.com/office/drawing/2014/main" id="{CC57E7A3-9CC4-BA91-9FA1-2A412E45382A}"/>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3073455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20A6103-6B49-95BC-99F2-FAC1AF9A6472}"/>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3" name="عنصر نائب للتذييل 2">
            <a:extLst>
              <a:ext uri="{FF2B5EF4-FFF2-40B4-BE49-F238E27FC236}">
                <a16:creationId xmlns:a16="http://schemas.microsoft.com/office/drawing/2014/main" id="{900E628E-57E6-AED2-6358-2336C539FEDA}"/>
              </a:ext>
            </a:extLst>
          </p:cNvPr>
          <p:cNvSpPr>
            <a:spLocks noGrp="1"/>
          </p:cNvSpPr>
          <p:nvPr>
            <p:ph type="ftr" sz="quarter" idx="11"/>
          </p:nvPr>
        </p:nvSpPr>
        <p:spPr/>
        <p:txBody>
          <a:bodyPr/>
          <a:lstStyle/>
          <a:p>
            <a:endParaRPr lang="ar-IQ"/>
          </a:p>
        </p:txBody>
      </p:sp>
      <p:sp>
        <p:nvSpPr>
          <p:cNvPr id="4" name="عنصر نائب لرقم الشريحة 3">
            <a:extLst>
              <a:ext uri="{FF2B5EF4-FFF2-40B4-BE49-F238E27FC236}">
                <a16:creationId xmlns:a16="http://schemas.microsoft.com/office/drawing/2014/main" id="{B1B23398-DA27-F7FE-51A7-C567F899E899}"/>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03730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17101A2-331C-11B7-027B-A73FA345D4A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45C32613-C721-C823-6E93-BBA8F8388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a:extLst>
              <a:ext uri="{FF2B5EF4-FFF2-40B4-BE49-F238E27FC236}">
                <a16:creationId xmlns:a16="http://schemas.microsoft.com/office/drawing/2014/main" id="{D5575C38-8187-01ED-D24B-3231B7D19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6CFD6FB-26B9-521C-1C11-F12AA197EA7E}"/>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6" name="عنصر نائب للتذييل 5">
            <a:extLst>
              <a:ext uri="{FF2B5EF4-FFF2-40B4-BE49-F238E27FC236}">
                <a16:creationId xmlns:a16="http://schemas.microsoft.com/office/drawing/2014/main" id="{3AF18540-A485-76B9-1771-A5D9763681CB}"/>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E3A3C51E-1ECA-DD6B-B696-112661169236}"/>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68132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6E5C98-C19A-9095-7BB0-2845EDB6A1F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صورة 2">
            <a:extLst>
              <a:ext uri="{FF2B5EF4-FFF2-40B4-BE49-F238E27FC236}">
                <a16:creationId xmlns:a16="http://schemas.microsoft.com/office/drawing/2014/main" id="{23E98F42-FFDE-6A38-D4AE-ABCB7DA64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a:extLst>
              <a:ext uri="{FF2B5EF4-FFF2-40B4-BE49-F238E27FC236}">
                <a16:creationId xmlns:a16="http://schemas.microsoft.com/office/drawing/2014/main" id="{1104652C-5139-8B3B-4A36-6ECC524F6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6F38D3B-E77E-26EF-3340-3E0AE91A3C30}"/>
              </a:ext>
            </a:extLst>
          </p:cNvPr>
          <p:cNvSpPr>
            <a:spLocks noGrp="1"/>
          </p:cNvSpPr>
          <p:nvPr>
            <p:ph type="dt" sz="half" idx="10"/>
          </p:nvPr>
        </p:nvSpPr>
        <p:spPr/>
        <p:txBody>
          <a:bodyPr/>
          <a:lstStyle/>
          <a:p>
            <a:fld id="{EFBEE6E2-4561-448E-92B8-F53ED9DB30BE}" type="datetimeFigureOut">
              <a:rPr lang="ar-IQ" smtClean="0"/>
              <a:t>20/09/1447</a:t>
            </a:fld>
            <a:endParaRPr lang="ar-IQ"/>
          </a:p>
        </p:txBody>
      </p:sp>
      <p:sp>
        <p:nvSpPr>
          <p:cNvPr id="6" name="عنصر نائب للتذييل 5">
            <a:extLst>
              <a:ext uri="{FF2B5EF4-FFF2-40B4-BE49-F238E27FC236}">
                <a16:creationId xmlns:a16="http://schemas.microsoft.com/office/drawing/2014/main" id="{AD8AE197-33AB-C5DB-4430-AA7B0E1AF0F1}"/>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09EA4B02-B924-8750-3D0D-12A269E085C5}"/>
              </a:ext>
            </a:extLst>
          </p:cNvPr>
          <p:cNvSpPr>
            <a:spLocks noGrp="1"/>
          </p:cNvSpPr>
          <p:nvPr>
            <p:ph type="sldNum" sz="quarter" idx="12"/>
          </p:nvPr>
        </p:nvSpPr>
        <p:spPr/>
        <p:txBody>
          <a:bodyPr/>
          <a:lstStyle/>
          <a:p>
            <a:fld id="{081EA729-A590-40CC-9E1D-0A0B8DF38443}" type="slidenum">
              <a:rPr lang="ar-IQ" smtClean="0"/>
              <a:t>‹#›</a:t>
            </a:fld>
            <a:endParaRPr lang="ar-IQ"/>
          </a:p>
        </p:txBody>
      </p:sp>
    </p:spTree>
    <p:extLst>
      <p:ext uri="{BB962C8B-B14F-4D97-AF65-F5344CB8AC3E}">
        <p14:creationId xmlns:p14="http://schemas.microsoft.com/office/powerpoint/2010/main" val="106989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A72DF8D-3040-4A9D-2008-A83969BA44A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DC309A2E-6D71-538E-0DE1-2E3C245BE7F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8DE05E5C-CE76-6570-F224-7BEA0E05493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991FE073-FB61-02DB-E4AA-7DE575CA9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a:extLst>
              <a:ext uri="{FF2B5EF4-FFF2-40B4-BE49-F238E27FC236}">
                <a16:creationId xmlns:a16="http://schemas.microsoft.com/office/drawing/2014/main" id="{34ACC9E1-D865-11D1-EAD8-D3D139F3D03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1EA729-A590-40CC-9E1D-0A0B8DF38443}" type="slidenum">
              <a:rPr lang="ar-IQ" smtClean="0"/>
              <a:t>‹#›</a:t>
            </a:fld>
            <a:endParaRPr lang="ar-IQ"/>
          </a:p>
        </p:txBody>
      </p:sp>
    </p:spTree>
    <p:extLst>
      <p:ext uri="{BB962C8B-B14F-4D97-AF65-F5344CB8AC3E}">
        <p14:creationId xmlns:p14="http://schemas.microsoft.com/office/powerpoint/2010/main" val="37675745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A72DF8D-3040-4A9D-2008-A83969BA44A1}"/>
              </a:ext>
            </a:extLst>
          </p:cNvPr>
          <p:cNvSpPr>
            <a:spLocks noGrp="1"/>
          </p:cNvSpPr>
          <p:nvPr>
            <p:ph type="title"/>
          </p:nvPr>
        </p:nvSpPr>
        <p:spPr>
          <a:xfrm>
            <a:off x="838200" y="365127"/>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DC309A2E-6D71-538E-0DE1-2E3C245BE7F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8DE05E5C-CE76-6570-F224-7BEA0E054939}"/>
              </a:ext>
            </a:extLst>
          </p:cNvPr>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EFBEE6E2-4561-448E-92B8-F53ED9DB30BE}" type="datetimeFigureOut">
              <a:rPr lang="ar-IQ" smtClean="0"/>
              <a:t>20/09/1447</a:t>
            </a:fld>
            <a:endParaRPr lang="ar-IQ"/>
          </a:p>
        </p:txBody>
      </p:sp>
      <p:sp>
        <p:nvSpPr>
          <p:cNvPr id="5" name="عنصر نائب للتذييل 4">
            <a:extLst>
              <a:ext uri="{FF2B5EF4-FFF2-40B4-BE49-F238E27FC236}">
                <a16:creationId xmlns:a16="http://schemas.microsoft.com/office/drawing/2014/main" id="{991FE073-FB61-02DB-E4AA-7DE575CA9EF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IQ"/>
          </a:p>
        </p:txBody>
      </p:sp>
      <p:sp>
        <p:nvSpPr>
          <p:cNvPr id="6" name="عنصر نائب لرقم الشريحة 5">
            <a:extLst>
              <a:ext uri="{FF2B5EF4-FFF2-40B4-BE49-F238E27FC236}">
                <a16:creationId xmlns:a16="http://schemas.microsoft.com/office/drawing/2014/main" id="{34ACC9E1-D865-11D1-EAD8-D3D139F3D03A}"/>
              </a:ext>
            </a:extLst>
          </p:cNvPr>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081EA729-A590-40CC-9E1D-0A0B8DF38443}" type="slidenum">
              <a:rPr lang="ar-IQ" smtClean="0"/>
              <a:t>‹#›</a:t>
            </a:fld>
            <a:endParaRPr lang="ar-IQ"/>
          </a:p>
        </p:txBody>
      </p:sp>
    </p:spTree>
    <p:extLst>
      <p:ext uri="{BB962C8B-B14F-4D97-AF65-F5344CB8AC3E}">
        <p14:creationId xmlns:p14="http://schemas.microsoft.com/office/powerpoint/2010/main" val="23566848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IQ"/>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rtl="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rtl="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fontAlgn="base">
              <a:spcBef>
                <a:spcPct val="0"/>
              </a:spcBef>
              <a:spcAft>
                <a:spcPct val="0"/>
              </a:spcAft>
              <a:defRPr/>
            </a:pPr>
            <a:fld id="{91A8F444-8A5D-4057-A0C7-F5277F875D24}" type="slidenum">
              <a:rPr lang="en-US">
                <a:solidFill>
                  <a:srgbClr val="000000"/>
                </a:solidFill>
              </a:rPr>
              <a:pPr rtl="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9634887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hyperlink" Target="http://www.microscopy-today.com/images/DS-10.GIF"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home.clara.net/xenotoca/images/earthworm.jp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hyperlink" Target="http://biodidac.bio.uottawa.ca/Thumbnails/showimage.cfm?File_name=GENE002B&amp;File_type=GIF"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biodidac.bio.uottawa.ca/Thumbnails/showimage.cfm?File_name=OLIG006P&amp;File_type=GIF"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biodidac.bio.uottawa.ca/Thumbnails/showimage.cfm?File_name=HIRU003B&amp;File_type=GIF"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6.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www.biosci.ohio-state.edu/~eeob/eeob405/labs/hirudinea.jpg" TargetMode="External"/><Relationship Id="rId7" Type="http://schemas.openxmlformats.org/officeDocument/2006/relationships/hyperlink" Target="http://bioweb.uwlax.edu/zootest/Table_of_Contents/Lab-06/Leech_1/Lab_6b-10a.jpg"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8.jpeg"/><Relationship Id="rId11" Type="http://schemas.openxmlformats.org/officeDocument/2006/relationships/image" Target="../media/image42.png"/><Relationship Id="rId5" Type="http://schemas.openxmlformats.org/officeDocument/2006/relationships/hyperlink" Target="http://bioweb.uwlax.edu/zoolab/Table_of_Contents/Lab-6a/Class_Hirudinea_2/Lab_6a-07a.jpg" TargetMode="External"/><Relationship Id="rId10" Type="http://schemas.openxmlformats.org/officeDocument/2006/relationships/image" Target="../media/image41.jpeg"/><Relationship Id="rId4" Type="http://schemas.openxmlformats.org/officeDocument/2006/relationships/image" Target="../media/image37.jpe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38.jpeg"/><Relationship Id="rId4" Type="http://schemas.openxmlformats.org/officeDocument/2006/relationships/hyperlink" Target="http://bioweb.uwlax.edu/zoolab/Table_of_Contents/Lab-6a/Class_Hirudinea_2/Lab_6a-07a.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findadoc.muhealth.org/up.asp?goar=1&amp;nextaction=gotname&amp;fname=366"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a:extLst>
              <a:ext uri="{FF2B5EF4-FFF2-40B4-BE49-F238E27FC236}">
                <a16:creationId xmlns:a16="http://schemas.microsoft.com/office/drawing/2014/main" id="{6F142428-4631-8BA0-AD16-4178D5F6706A}"/>
              </a:ext>
            </a:extLst>
          </p:cNvPr>
          <p:cNvSpPr>
            <a:spLocks noChangeArrowheads="1"/>
          </p:cNvSpPr>
          <p:nvPr/>
        </p:nvSpPr>
        <p:spPr bwMode="auto">
          <a:xfrm>
            <a:off x="904114" y="30738"/>
            <a:ext cx="10026742" cy="2388154"/>
          </a:xfrm>
          <a:prstGeom prst="rect">
            <a:avLst/>
          </a:prstGeom>
          <a:noFill/>
          <a:ln>
            <a:noFill/>
          </a:ln>
        </p:spPr>
        <p:txBody>
          <a:bodyPr wrap="square">
            <a:spAutoFit/>
          </a:bodyPr>
          <a:lstStyle>
            <a:lvl1pPr>
              <a:spcBef>
                <a:spcPct val="20000"/>
              </a:spcBef>
              <a:buClr>
                <a:srgbClr val="D1300D"/>
              </a:buClr>
              <a:buFont typeface="Times" panose="02020603050405020304" pitchFamily="18" charset="0"/>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defTabSz="192881">
              <a:spcBef>
                <a:spcPct val="0"/>
              </a:spcBef>
              <a:buClrTx/>
              <a:buNone/>
              <a:defRPr/>
            </a:pPr>
            <a:r>
              <a:rPr lang="en-US" altLang="en-US" sz="2000" dirty="0">
                <a:solidFill>
                  <a:srgbClr val="002060"/>
                </a:solidFill>
                <a:latin typeface="Arial Rounded MT Bold" panose="020F0704030504030204" pitchFamily="34" charset="0"/>
                <a:cs typeface="Calibri" panose="020F0502020204030204" pitchFamily="34" charset="0"/>
              </a:rPr>
              <a:t>BASRAH UNIVERSITY           </a:t>
            </a:r>
          </a:p>
          <a:p>
            <a:pPr algn="ctr" defTabSz="192881">
              <a:spcBef>
                <a:spcPct val="0"/>
              </a:spcBef>
              <a:buClrTx/>
              <a:buNone/>
              <a:defRPr/>
            </a:pPr>
            <a:r>
              <a:rPr lang="en-US" altLang="en-US" sz="2000" dirty="0">
                <a:solidFill>
                  <a:srgbClr val="002060"/>
                </a:solidFill>
                <a:latin typeface="Arial Rounded MT Bold" panose="020F0704030504030204" pitchFamily="34" charset="0"/>
                <a:cs typeface="Calibri" panose="020F0502020204030204" pitchFamily="34" charset="0"/>
              </a:rPr>
              <a:t>Faculty of Education for Pure Sciences    </a:t>
            </a:r>
          </a:p>
          <a:p>
            <a:pPr algn="ctr" defTabSz="192881">
              <a:spcBef>
                <a:spcPct val="0"/>
              </a:spcBef>
              <a:buClrTx/>
              <a:buNone/>
              <a:defRPr/>
            </a:pPr>
            <a:r>
              <a:rPr lang="en-US" altLang="en-US" sz="2000" dirty="0">
                <a:solidFill>
                  <a:srgbClr val="002060"/>
                </a:solidFill>
                <a:latin typeface="Arial Rounded MT Bold" panose="020F0704030504030204" pitchFamily="34" charset="0"/>
                <a:cs typeface="Calibri" panose="020F0502020204030204" pitchFamily="34" charset="0"/>
              </a:rPr>
              <a:t>Biology Department          </a:t>
            </a:r>
          </a:p>
          <a:p>
            <a:pPr algn="ctr" defTabSz="192881">
              <a:spcBef>
                <a:spcPct val="0"/>
              </a:spcBef>
              <a:buClrTx/>
              <a:buNone/>
              <a:defRPr/>
            </a:pPr>
            <a:r>
              <a:rPr lang="en-US" altLang="en-US" sz="2000" dirty="0">
                <a:solidFill>
                  <a:srgbClr val="002060"/>
                </a:solidFill>
                <a:latin typeface="Arial Rounded MT Bold" panose="020F0704030504030204" pitchFamily="34" charset="0"/>
                <a:cs typeface="Calibri" panose="020F0502020204030204" pitchFamily="34" charset="0"/>
              </a:rPr>
              <a:t>2025- 2026 </a:t>
            </a:r>
            <a:r>
              <a:rPr lang="en-US" altLang="en-US" sz="1350" dirty="0">
                <a:solidFill>
                  <a:srgbClr val="002060"/>
                </a:solidFill>
                <a:latin typeface="Arial Rounded MT Bold" panose="020F0704030504030204" pitchFamily="34" charset="0"/>
                <a:cs typeface="Calibri" panose="020F0502020204030204" pitchFamily="34" charset="0"/>
              </a:rPr>
              <a:t>        </a:t>
            </a:r>
          </a:p>
          <a:p>
            <a:pPr defTabSz="192881">
              <a:spcBef>
                <a:spcPct val="0"/>
              </a:spcBef>
              <a:buClrTx/>
              <a:buNone/>
              <a:defRPr/>
            </a:pPr>
            <a:r>
              <a:rPr lang="en-US" altLang="en-US" sz="1013" b="1" dirty="0">
                <a:solidFill>
                  <a:prstClr val="black"/>
                </a:solidFill>
                <a:latin typeface="Arial Rounded MT Bold" panose="020F0704030504030204" pitchFamily="34" charset="0"/>
                <a:cs typeface="Calibri" panose="020F0502020204030204" pitchFamily="34" charset="0"/>
              </a:rPr>
              <a:t>                                             </a:t>
            </a:r>
          </a:p>
          <a:p>
            <a:pPr algn="ctr" defTabSz="192881">
              <a:lnSpc>
                <a:spcPct val="150000"/>
              </a:lnSpc>
              <a:spcBef>
                <a:spcPct val="0"/>
              </a:spcBef>
              <a:buClrTx/>
              <a:buNone/>
              <a:defRPr/>
            </a:pPr>
            <a:r>
              <a:rPr lang="en-US" sz="3600" b="1" kern="0" dirty="0">
                <a:solidFill>
                  <a:srgbClr val="C00000"/>
                </a:solidFill>
                <a:latin typeface="Times New Roman"/>
                <a:ea typeface="+mj-ea"/>
                <a:cs typeface="+mj-cs"/>
              </a:rPr>
              <a:t>Phylum Annelida</a:t>
            </a:r>
            <a:r>
              <a:rPr lang="en-US" altLang="en-US" sz="844" b="1" dirty="0">
                <a:solidFill>
                  <a:srgbClr val="C00000"/>
                </a:solidFill>
                <a:latin typeface="Arial Rounded MT Bold" panose="020F0704030504030204" pitchFamily="34" charset="0"/>
                <a:cs typeface="Calibri" panose="020F0502020204030204" pitchFamily="34" charset="0"/>
              </a:rPr>
              <a:t> </a:t>
            </a:r>
          </a:p>
          <a:p>
            <a:pPr algn="ctr" defTabSz="192881">
              <a:spcBef>
                <a:spcPct val="0"/>
              </a:spcBef>
              <a:buClrTx/>
              <a:buNone/>
              <a:defRPr/>
            </a:pPr>
            <a:endParaRPr lang="en-US" altLang="en-US" sz="506" b="1" dirty="0">
              <a:solidFill>
                <a:srgbClr val="A53010">
                  <a:lumMod val="75000"/>
                </a:srgbClr>
              </a:solidFill>
            </a:endParaRPr>
          </a:p>
        </p:txBody>
      </p:sp>
      <p:pic>
        <p:nvPicPr>
          <p:cNvPr id="7171" name="Picture 1" descr="شعار">
            <a:extLst>
              <a:ext uri="{FF2B5EF4-FFF2-40B4-BE49-F238E27FC236}">
                <a16:creationId xmlns:a16="http://schemas.microsoft.com/office/drawing/2014/main" id="{C272B669-4EDB-7BDF-C0E3-C8004D6384A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357" y="629174"/>
            <a:ext cx="1358118" cy="10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a:extLst>
              <a:ext uri="{FF2B5EF4-FFF2-40B4-BE49-F238E27FC236}">
                <a16:creationId xmlns:a16="http://schemas.microsoft.com/office/drawing/2014/main" id="{5127F46C-D790-E48E-5FCC-72252EEB2CB9}"/>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220" y="629174"/>
            <a:ext cx="1188845" cy="10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94BA07B-666A-B89D-F7A2-0F32823622AC}"/>
              </a:ext>
            </a:extLst>
          </p:cNvPr>
          <p:cNvSpPr txBox="1"/>
          <p:nvPr/>
        </p:nvSpPr>
        <p:spPr>
          <a:xfrm>
            <a:off x="2711624" y="5884357"/>
            <a:ext cx="5904656" cy="494687"/>
          </a:xfrm>
          <a:prstGeom prst="rect">
            <a:avLst/>
          </a:prstGeom>
          <a:noFill/>
        </p:spPr>
        <p:txBody>
          <a:bodyPr wrap="square">
            <a:spAutoFit/>
          </a:bodyPr>
          <a:lstStyle/>
          <a:p>
            <a:pPr algn="ctr" defTabSz="192881">
              <a:lnSpc>
                <a:spcPct val="150000"/>
              </a:lnSpc>
              <a:spcBef>
                <a:spcPct val="0"/>
              </a:spcBef>
              <a:defRPr/>
            </a:pPr>
            <a:r>
              <a:rPr lang="en-US" altLang="en-US" sz="1600" b="1" dirty="0">
                <a:solidFill>
                  <a:srgbClr val="C00000"/>
                </a:solidFill>
                <a:latin typeface="Arial Rounded MT Bold" panose="020F0704030504030204" pitchFamily="34" charset="0"/>
                <a:cs typeface="Calibri" panose="020F0502020204030204" pitchFamily="34" charset="0"/>
              </a:rPr>
              <a:t> </a:t>
            </a:r>
            <a:r>
              <a:rPr lang="en-US" altLang="en-US" sz="2000" b="1" dirty="0">
                <a:solidFill>
                  <a:srgbClr val="C00000"/>
                </a:solidFill>
                <a:latin typeface="Arial Rounded MT Bold" panose="020F0704030504030204" pitchFamily="34" charset="0"/>
                <a:cs typeface="Calibri" panose="020F0502020204030204" pitchFamily="34" charset="0"/>
              </a:rPr>
              <a:t>Presented By: Prof. Dr. Sabeeh H. AL-Mayah</a:t>
            </a:r>
          </a:p>
        </p:txBody>
      </p:sp>
      <p:pic>
        <p:nvPicPr>
          <p:cNvPr id="2" name="Picture 46" descr="earthworm">
            <a:hlinkClick r:id="rId4"/>
            <a:extLst>
              <a:ext uri="{FF2B5EF4-FFF2-40B4-BE49-F238E27FC236}">
                <a16:creationId xmlns:a16="http://schemas.microsoft.com/office/drawing/2014/main" id="{E81FBE93-D754-312C-C98B-B57767229F5F}"/>
              </a:ext>
            </a:extLst>
          </p:cNvPr>
          <p:cNvPicPr>
            <a:picLocks noChangeAspect="1" noChangeArrowheads="1"/>
          </p:cNvPicPr>
          <p:nvPr/>
        </p:nvPicPr>
        <p:blipFill>
          <a:blip r:embed="rId5" cstate="print"/>
          <a:srcRect/>
          <a:stretch>
            <a:fillRect/>
          </a:stretch>
        </p:blipFill>
        <p:spPr bwMode="auto">
          <a:xfrm>
            <a:off x="7824193" y="3126534"/>
            <a:ext cx="2517907" cy="2088658"/>
          </a:xfrm>
          <a:prstGeom prst="rect">
            <a:avLst/>
          </a:prstGeom>
          <a:noFill/>
          <a:ln w="9525">
            <a:noFill/>
            <a:miter lim="800000"/>
            <a:headEnd/>
            <a:tailEnd/>
          </a:ln>
        </p:spPr>
      </p:pic>
      <p:pic>
        <p:nvPicPr>
          <p:cNvPr id="5" name="Picture 36" descr="eurythoe">
            <a:extLst>
              <a:ext uri="{FF2B5EF4-FFF2-40B4-BE49-F238E27FC236}">
                <a16:creationId xmlns:a16="http://schemas.microsoft.com/office/drawing/2014/main" id="{0E20CF48-067D-23E2-3ECE-F341A9B3CAE9}"/>
              </a:ext>
            </a:extLst>
          </p:cNvPr>
          <p:cNvPicPr>
            <a:picLocks noChangeAspect="1" noChangeArrowheads="1"/>
          </p:cNvPicPr>
          <p:nvPr/>
        </p:nvPicPr>
        <p:blipFill>
          <a:blip r:embed="rId6" cstate="print"/>
          <a:srcRect/>
          <a:stretch>
            <a:fillRect/>
          </a:stretch>
        </p:blipFill>
        <p:spPr bwMode="auto">
          <a:xfrm>
            <a:off x="4071913" y="3124702"/>
            <a:ext cx="3718640" cy="2092325"/>
          </a:xfrm>
          <a:prstGeom prst="rect">
            <a:avLst/>
          </a:prstGeom>
          <a:noFill/>
          <a:ln w="9525">
            <a:noFill/>
            <a:miter lim="800000"/>
            <a:headEnd/>
            <a:tailEnd/>
          </a:ln>
        </p:spPr>
      </p:pic>
      <p:pic>
        <p:nvPicPr>
          <p:cNvPr id="8" name="Picture 42" descr="DS-10">
            <a:hlinkClick r:id="rId7"/>
            <a:extLst>
              <a:ext uri="{FF2B5EF4-FFF2-40B4-BE49-F238E27FC236}">
                <a16:creationId xmlns:a16="http://schemas.microsoft.com/office/drawing/2014/main" id="{62128124-8C08-C005-324C-6EFC09E6F9A1}"/>
              </a:ext>
            </a:extLst>
          </p:cNvPr>
          <p:cNvPicPr>
            <a:picLocks noChangeAspect="1" noChangeArrowheads="1"/>
          </p:cNvPicPr>
          <p:nvPr/>
        </p:nvPicPr>
        <p:blipFill>
          <a:blip r:embed="rId8" cstate="print"/>
          <a:srcRect/>
          <a:stretch>
            <a:fillRect/>
          </a:stretch>
        </p:blipFill>
        <p:spPr bwMode="auto">
          <a:xfrm>
            <a:off x="1775520" y="3126534"/>
            <a:ext cx="2257236" cy="2044454"/>
          </a:xfrm>
          <a:prstGeom prst="rect">
            <a:avLst/>
          </a:prstGeom>
          <a:noFill/>
          <a:ln w="9525">
            <a:noFill/>
            <a:miter lim="800000"/>
            <a:headEnd/>
            <a:tailEnd/>
          </a:ln>
        </p:spPr>
      </p:pic>
      <p:sp>
        <p:nvSpPr>
          <p:cNvPr id="13" name="TextBox 12">
            <a:extLst>
              <a:ext uri="{FF2B5EF4-FFF2-40B4-BE49-F238E27FC236}">
                <a16:creationId xmlns:a16="http://schemas.microsoft.com/office/drawing/2014/main" id="{A84D875C-CCE4-8D9A-E9FB-BCBBA79AB140}"/>
              </a:ext>
            </a:extLst>
          </p:cNvPr>
          <p:cNvSpPr txBox="1"/>
          <p:nvPr/>
        </p:nvSpPr>
        <p:spPr>
          <a:xfrm>
            <a:off x="3720995" y="2285896"/>
            <a:ext cx="4572000" cy="584775"/>
          </a:xfrm>
          <a:prstGeom prst="rect">
            <a:avLst/>
          </a:prstGeom>
          <a:noFill/>
        </p:spPr>
        <p:txBody>
          <a:bodyPr wrap="square">
            <a:spAutoFit/>
          </a:bodyPr>
          <a:lstStyle/>
          <a:p>
            <a:pPr algn="ctr" fontAlgn="base">
              <a:spcBef>
                <a:spcPct val="20000"/>
              </a:spcBef>
              <a:spcAft>
                <a:spcPct val="0"/>
              </a:spcAft>
              <a:defRPr/>
            </a:pPr>
            <a:r>
              <a:rPr lang="en-US" sz="3200" b="1" kern="0" dirty="0">
                <a:solidFill>
                  <a:srgbClr val="C00000"/>
                </a:solidFill>
                <a:latin typeface="Times New Roman"/>
              </a:rPr>
              <a:t>The Segmented Worms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ACCB4-202C-7049-8AE3-3570E7739890}"/>
            </a:ext>
          </a:extLst>
        </p:cNvPr>
        <p:cNvGrpSpPr/>
        <p:nvPr/>
      </p:nvGrpSpPr>
      <p:grpSpPr>
        <a:xfrm>
          <a:off x="0" y="0"/>
          <a:ext cx="0" cy="0"/>
          <a:chOff x="0" y="0"/>
          <a:chExt cx="0" cy="0"/>
        </a:xfrm>
      </p:grpSpPr>
      <p:sp>
        <p:nvSpPr>
          <p:cNvPr id="22530" name="Rectangle 1026">
            <a:extLst>
              <a:ext uri="{FF2B5EF4-FFF2-40B4-BE49-F238E27FC236}">
                <a16:creationId xmlns:a16="http://schemas.microsoft.com/office/drawing/2014/main" id="{4D73EC7D-E6D3-C525-65E9-83301B54C284}"/>
              </a:ext>
            </a:extLst>
          </p:cNvPr>
          <p:cNvSpPr>
            <a:spLocks noGrp="1" noChangeArrowheads="1"/>
          </p:cNvSpPr>
          <p:nvPr>
            <p:ph type="title"/>
          </p:nvPr>
        </p:nvSpPr>
        <p:spPr>
          <a:xfrm>
            <a:off x="2133600" y="152400"/>
            <a:ext cx="7772400" cy="612304"/>
          </a:xfrm>
        </p:spPr>
        <p:txBody>
          <a:bodyPr/>
          <a:lstStyle/>
          <a:p>
            <a:pPr algn="ctr" eaLnBrk="1" hangingPunct="1"/>
            <a:r>
              <a:rPr lang="en-US" sz="3600" b="1" dirty="0"/>
              <a:t>Phylum Annelida</a:t>
            </a:r>
          </a:p>
        </p:txBody>
      </p:sp>
      <p:sp>
        <p:nvSpPr>
          <p:cNvPr id="22531" name="AutoShape 1027">
            <a:extLst>
              <a:ext uri="{FF2B5EF4-FFF2-40B4-BE49-F238E27FC236}">
                <a16:creationId xmlns:a16="http://schemas.microsoft.com/office/drawing/2014/main" id="{3A08D490-D195-8460-FAA0-C9C797505C9C}"/>
              </a:ext>
            </a:extLst>
          </p:cNvPr>
          <p:cNvSpPr>
            <a:spLocks/>
          </p:cNvSpPr>
          <p:nvPr/>
        </p:nvSpPr>
        <p:spPr bwMode="auto">
          <a:xfrm rot="-5400000">
            <a:off x="5391944" y="-930275"/>
            <a:ext cx="1066800" cy="4267200"/>
          </a:xfrm>
          <a:prstGeom prst="rightBrace">
            <a:avLst>
              <a:gd name="adj1" fmla="val 33333"/>
              <a:gd name="adj2" fmla="val 50000"/>
            </a:avLst>
          </a:prstGeom>
          <a:noFill/>
          <a:ln w="38100">
            <a:solidFill>
              <a:srgbClr val="FF66FF"/>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22532" name="Text Box 1028">
            <a:extLst>
              <a:ext uri="{FF2B5EF4-FFF2-40B4-BE49-F238E27FC236}">
                <a16:creationId xmlns:a16="http://schemas.microsoft.com/office/drawing/2014/main" id="{48AF4898-9974-6C5B-C582-EC1483CE5E9A}"/>
              </a:ext>
            </a:extLst>
          </p:cNvPr>
          <p:cNvSpPr txBox="1">
            <a:spLocks noChangeArrowheads="1"/>
          </p:cNvSpPr>
          <p:nvPr/>
        </p:nvSpPr>
        <p:spPr bwMode="auto">
          <a:xfrm>
            <a:off x="1236133" y="1704976"/>
            <a:ext cx="10600267" cy="3416300"/>
          </a:xfrm>
          <a:prstGeom prst="rect">
            <a:avLst/>
          </a:prstGeom>
          <a:noFill/>
          <a:ln w="9525">
            <a:noFill/>
            <a:miter lim="800000"/>
            <a:headEnd/>
            <a:tailEnd/>
          </a:ln>
        </p:spPr>
        <p:txBody>
          <a:bodyPr wrap="square">
            <a:spAutoFit/>
          </a:bodyPr>
          <a:lstStyle/>
          <a:p>
            <a:pPr rtl="0" fontAlgn="base">
              <a:spcBef>
                <a:spcPct val="0"/>
              </a:spcBef>
              <a:spcAft>
                <a:spcPct val="0"/>
              </a:spcAft>
            </a:pPr>
            <a:r>
              <a:rPr lang="en-US" sz="3600" b="1" dirty="0"/>
              <a:t>                                               Class Polychaeta</a:t>
            </a:r>
          </a:p>
          <a:p>
            <a:pPr algn="l" rtl="0" fontAlgn="base">
              <a:spcBef>
                <a:spcPct val="0"/>
              </a:spcBef>
              <a:spcAft>
                <a:spcPct val="0"/>
              </a:spcAft>
            </a:pPr>
            <a:r>
              <a:rPr lang="en-US" sz="3600" b="1" dirty="0"/>
              <a:t>Class: Clitellata</a:t>
            </a:r>
          </a:p>
          <a:p>
            <a:pPr algn="l" rtl="0" fontAlgn="base">
              <a:spcBef>
                <a:spcPct val="0"/>
              </a:spcBef>
              <a:spcAft>
                <a:spcPct val="0"/>
              </a:spcAft>
            </a:pPr>
            <a:r>
              <a:rPr lang="en-US" sz="3600" b="1" dirty="0"/>
              <a:t>	Subclass: Oligochaeta  </a:t>
            </a:r>
          </a:p>
          <a:p>
            <a:pPr algn="l" rtl="0" fontAlgn="base">
              <a:spcBef>
                <a:spcPct val="0"/>
              </a:spcBef>
              <a:spcAft>
                <a:spcPct val="0"/>
              </a:spcAft>
            </a:pPr>
            <a:r>
              <a:rPr lang="en-US" sz="3600" b="1" dirty="0"/>
              <a:t>	Subclass: Hirudinea</a:t>
            </a:r>
          </a:p>
          <a:p>
            <a:pPr algn="l" rtl="0" fontAlgn="base">
              <a:spcBef>
                <a:spcPct val="0"/>
              </a:spcBef>
              <a:spcAft>
                <a:spcPct val="0"/>
              </a:spcAft>
            </a:pPr>
            <a:endParaRPr lang="en-US" sz="3600" b="1" dirty="0">
              <a:solidFill>
                <a:srgbClr val="000000"/>
              </a:solidFill>
              <a:latin typeface="Arial" pitchFamily="34" charset="0"/>
            </a:endParaRPr>
          </a:p>
          <a:p>
            <a:pPr algn="l" rtl="0" fontAlgn="base">
              <a:spcBef>
                <a:spcPct val="0"/>
              </a:spcBef>
              <a:spcAft>
                <a:spcPct val="0"/>
              </a:spcAft>
            </a:pPr>
            <a:endParaRPr lang="en-US" sz="3600" b="1" dirty="0">
              <a:solidFill>
                <a:srgbClr val="000000"/>
              </a:solidFill>
              <a:latin typeface="Arial" pitchFamily="34" charset="0"/>
            </a:endParaRPr>
          </a:p>
        </p:txBody>
      </p:sp>
    </p:spTree>
    <p:extLst>
      <p:ext uri="{BB962C8B-B14F-4D97-AF65-F5344CB8AC3E}">
        <p14:creationId xmlns:p14="http://schemas.microsoft.com/office/powerpoint/2010/main" val="153907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B926-98AD-AD8D-C815-76A507F3DA11}"/>
              </a:ext>
            </a:extLst>
          </p:cNvPr>
          <p:cNvSpPr>
            <a:spLocks noGrp="1"/>
          </p:cNvSpPr>
          <p:nvPr>
            <p:ph type="title"/>
          </p:nvPr>
        </p:nvSpPr>
        <p:spPr>
          <a:xfrm>
            <a:off x="86296" y="41248"/>
            <a:ext cx="6590556" cy="576064"/>
          </a:xfrm>
        </p:spPr>
        <p:txBody>
          <a:bodyPr>
            <a:normAutofit fontScale="90000"/>
          </a:bodyPr>
          <a:lstStyle/>
          <a:p>
            <a:r>
              <a:rPr lang="en-CA" sz="3600" b="1" kern="0" dirty="0">
                <a:solidFill>
                  <a:srgbClr val="000000"/>
                </a:solidFill>
                <a:latin typeface="Arial"/>
              </a:rPr>
              <a:t>Class Polychaeta                          </a:t>
            </a:r>
            <a:endParaRPr lang="en-US" b="1" dirty="0"/>
          </a:p>
        </p:txBody>
      </p:sp>
      <p:sp>
        <p:nvSpPr>
          <p:cNvPr id="4" name="TextBox 3">
            <a:extLst>
              <a:ext uri="{FF2B5EF4-FFF2-40B4-BE49-F238E27FC236}">
                <a16:creationId xmlns:a16="http://schemas.microsoft.com/office/drawing/2014/main" id="{AA7357D7-9A20-A253-91BD-AEE9D1D9D74C}"/>
              </a:ext>
            </a:extLst>
          </p:cNvPr>
          <p:cNvSpPr txBox="1"/>
          <p:nvPr/>
        </p:nvSpPr>
        <p:spPr>
          <a:xfrm>
            <a:off x="276920" y="790186"/>
            <a:ext cx="11584880" cy="5189113"/>
          </a:xfrm>
          <a:prstGeom prst="rect">
            <a:avLst/>
          </a:prstGeom>
          <a:noFill/>
        </p:spPr>
        <p:txBody>
          <a:bodyPr wrap="square">
            <a:spAutoFit/>
          </a:bodyPr>
          <a:lstStyle/>
          <a:p>
            <a:pPr marL="457200" indent="-457200" eaLnBrk="0" fontAlgn="base" hangingPunct="0">
              <a:spcBef>
                <a:spcPct val="50000"/>
              </a:spcBef>
              <a:spcAft>
                <a:spcPct val="0"/>
              </a:spcAft>
              <a:buFontTx/>
              <a:buAutoNum type="arabicPeriod"/>
              <a:defRPr/>
            </a:pPr>
            <a:r>
              <a:rPr lang="en-US" sz="2800" b="1" kern="0" dirty="0">
                <a:solidFill>
                  <a:srgbClr val="000000"/>
                </a:solidFill>
                <a:latin typeface="Times New Roman"/>
                <a:cs typeface="Times New Roman" pitchFamily="18" charset="0"/>
              </a:rPr>
              <a:t>most primitive of the annelids</a:t>
            </a:r>
            <a:r>
              <a:rPr lang="en-US" sz="2800" b="1" kern="0" dirty="0">
                <a:solidFill>
                  <a:srgbClr val="000000"/>
                </a:solidFill>
                <a:latin typeface="Times New Roman"/>
              </a:rPr>
              <a:t> </a:t>
            </a:r>
            <a:r>
              <a:rPr lang="en-CA" sz="2400" b="1" kern="0" dirty="0">
                <a:solidFill>
                  <a:srgbClr val="000000"/>
                </a:solidFill>
                <a:latin typeface="Times New Roman"/>
              </a:rPr>
              <a:t>many bristles</a:t>
            </a:r>
            <a:r>
              <a:rPr lang="en-US" sz="2400" b="1" kern="0" dirty="0">
                <a:solidFill>
                  <a:srgbClr val="000000"/>
                </a:solidFill>
                <a:latin typeface="Times New Roman"/>
              </a:rPr>
              <a:t>,</a:t>
            </a:r>
            <a:r>
              <a:rPr lang="en-CA" sz="2400" b="1" kern="0" dirty="0">
                <a:solidFill>
                  <a:srgbClr val="000000"/>
                </a:solidFill>
                <a:latin typeface="Times New Roman"/>
              </a:rPr>
              <a:t> marine. </a:t>
            </a:r>
            <a:endParaRPr lang="en-US" sz="2400" b="1" kern="0" dirty="0">
              <a:solidFill>
                <a:srgbClr val="000000"/>
              </a:solidFill>
              <a:latin typeface="Times New Roman"/>
            </a:endParaRPr>
          </a:p>
          <a:p>
            <a:pPr marL="457200" indent="-457200" eaLnBrk="0" fontAlgn="base" hangingPunct="0">
              <a:spcBef>
                <a:spcPct val="50000"/>
              </a:spcBef>
              <a:spcAft>
                <a:spcPct val="0"/>
              </a:spcAft>
              <a:buFontTx/>
              <a:buAutoNum type="arabicPeriod"/>
              <a:defRPr/>
            </a:pPr>
            <a:r>
              <a:rPr lang="en-US" sz="2800" b="1" kern="0" dirty="0">
                <a:solidFill>
                  <a:srgbClr val="000000"/>
                </a:solidFill>
                <a:latin typeface="Times New Roman"/>
                <a:cs typeface="Times New Roman" pitchFamily="18" charset="0"/>
              </a:rPr>
              <a:t>largest class of annelids with 5300 species</a:t>
            </a:r>
            <a:r>
              <a:rPr lang="en-US" sz="2800" b="1" kern="0" dirty="0">
                <a:solidFill>
                  <a:srgbClr val="000000"/>
                </a:solidFill>
                <a:latin typeface="Times New Roman"/>
              </a:rPr>
              <a:t> </a:t>
            </a:r>
          </a:p>
          <a:p>
            <a:pPr marL="457200" indent="-457200" eaLnBrk="0" fontAlgn="base" hangingPunct="0">
              <a:spcBef>
                <a:spcPct val="50000"/>
              </a:spcBef>
              <a:spcAft>
                <a:spcPct val="0"/>
              </a:spcAft>
              <a:buFontTx/>
              <a:buAutoNum type="arabicPeriod"/>
              <a:defRPr/>
            </a:pPr>
            <a:r>
              <a:rPr lang="en-US" sz="2800" b="1" kern="0" dirty="0">
                <a:solidFill>
                  <a:srgbClr val="000000"/>
                </a:solidFill>
                <a:latin typeface="Times New Roman"/>
                <a:cs typeface="Times New Roman" pitchFamily="18" charset="0"/>
              </a:rPr>
              <a:t>many are members of the </a:t>
            </a:r>
            <a:r>
              <a:rPr lang="en-US" sz="2800" b="1" kern="0" dirty="0">
                <a:solidFill>
                  <a:srgbClr val="C00000"/>
                </a:solidFill>
                <a:latin typeface="Times New Roman"/>
                <a:cs typeface="Times New Roman" pitchFamily="18" charset="0"/>
              </a:rPr>
              <a:t>infauna</a:t>
            </a:r>
            <a:r>
              <a:rPr lang="en-US" sz="2800" b="1" kern="0" dirty="0">
                <a:solidFill>
                  <a:srgbClr val="000000"/>
                </a:solidFill>
                <a:latin typeface="Times New Roman"/>
                <a:cs typeface="Times New Roman" pitchFamily="18" charset="0"/>
              </a:rPr>
              <a:t> buried in muds or sands </a:t>
            </a:r>
            <a:r>
              <a:rPr lang="en-US" sz="2800" b="1" kern="0" dirty="0">
                <a:solidFill>
                  <a:srgbClr val="000000"/>
                </a:solidFill>
                <a:latin typeface="Times New Roman"/>
              </a:rPr>
              <a:t> and secrete mucus/CO</a:t>
            </a:r>
            <a:r>
              <a:rPr lang="en-US" sz="2800" b="1" kern="0" baseline="-25000" dirty="0">
                <a:solidFill>
                  <a:srgbClr val="000000"/>
                </a:solidFill>
                <a:latin typeface="Times New Roman"/>
              </a:rPr>
              <a:t>3</a:t>
            </a:r>
            <a:r>
              <a:rPr lang="en-US" sz="2800" b="1" kern="0" dirty="0">
                <a:solidFill>
                  <a:srgbClr val="000000"/>
                </a:solidFill>
                <a:latin typeface="Times New Roman"/>
              </a:rPr>
              <a:t> materials (Often tube-dwelling ). </a:t>
            </a:r>
          </a:p>
          <a:p>
            <a:pPr marL="457200" indent="-457200" eaLnBrk="0" fontAlgn="base" hangingPunct="0">
              <a:spcBef>
                <a:spcPct val="50000"/>
              </a:spcBef>
              <a:spcAft>
                <a:spcPct val="0"/>
              </a:spcAft>
              <a:buFontTx/>
              <a:buAutoNum type="arabicPeriod"/>
              <a:defRPr/>
            </a:pPr>
            <a:r>
              <a:rPr lang="en-US" sz="2800" b="1" kern="0" dirty="0">
                <a:solidFill>
                  <a:srgbClr val="000000"/>
                </a:solidFill>
                <a:latin typeface="Times New Roman"/>
                <a:cs typeface="Times New Roman" pitchFamily="18" charset="0"/>
              </a:rPr>
              <a:t>many other species form tubes on the surface of the substrate, members of the </a:t>
            </a:r>
            <a:r>
              <a:rPr lang="en-US" sz="2800" b="1" kern="0" dirty="0">
                <a:solidFill>
                  <a:srgbClr val="C00000"/>
                </a:solidFill>
                <a:latin typeface="Times New Roman"/>
                <a:cs typeface="Times New Roman" pitchFamily="18" charset="0"/>
              </a:rPr>
              <a:t>epifauna</a:t>
            </a:r>
            <a:endParaRPr lang="en-US" sz="2800" b="1" kern="0" dirty="0">
              <a:solidFill>
                <a:srgbClr val="C00000"/>
              </a:solidFill>
              <a:latin typeface="Times New Roman"/>
            </a:endParaRPr>
          </a:p>
          <a:p>
            <a:pPr fontAlgn="base">
              <a:spcBef>
                <a:spcPct val="20000"/>
              </a:spcBef>
              <a:spcAft>
                <a:spcPct val="0"/>
              </a:spcAft>
              <a:defRPr/>
            </a:pPr>
            <a:r>
              <a:rPr lang="en-US" sz="2600" b="1" kern="0" dirty="0">
                <a:solidFill>
                  <a:srgbClr val="000000"/>
                </a:solidFill>
                <a:latin typeface="Times New Roman"/>
              </a:rPr>
              <a:t>5. Highly specialized head regions</a:t>
            </a:r>
          </a:p>
          <a:p>
            <a:pPr marL="742950" lvl="1" indent="-285750" fontAlgn="base">
              <a:spcBef>
                <a:spcPct val="20000"/>
              </a:spcBef>
              <a:spcAft>
                <a:spcPct val="0"/>
              </a:spcAft>
              <a:buFontTx/>
              <a:buChar char="–"/>
              <a:defRPr/>
            </a:pPr>
            <a:r>
              <a:rPr lang="en-US" sz="2500" b="1" kern="0" dirty="0">
                <a:solidFill>
                  <a:srgbClr val="000000"/>
                </a:solidFill>
                <a:latin typeface="Times New Roman"/>
              </a:rPr>
              <a:t>Antennae</a:t>
            </a:r>
          </a:p>
          <a:p>
            <a:pPr marL="742950" lvl="1" indent="-285750" fontAlgn="base">
              <a:spcBef>
                <a:spcPct val="20000"/>
              </a:spcBef>
              <a:spcAft>
                <a:spcPct val="0"/>
              </a:spcAft>
              <a:buFontTx/>
              <a:buChar char="–"/>
              <a:defRPr/>
            </a:pPr>
            <a:r>
              <a:rPr lang="en-US" sz="2500" b="1" kern="0" dirty="0">
                <a:solidFill>
                  <a:srgbClr val="000000"/>
                </a:solidFill>
                <a:latin typeface="Times New Roman"/>
              </a:rPr>
              <a:t>Sensory palps</a:t>
            </a:r>
          </a:p>
          <a:p>
            <a:pPr marL="742950" lvl="1" indent="-285750" fontAlgn="base">
              <a:spcBef>
                <a:spcPct val="20000"/>
              </a:spcBef>
              <a:spcAft>
                <a:spcPct val="0"/>
              </a:spcAft>
              <a:buFontTx/>
              <a:buChar char="–"/>
              <a:defRPr/>
            </a:pPr>
            <a:r>
              <a:rPr lang="en-US" sz="2500" b="1" kern="0" dirty="0">
                <a:solidFill>
                  <a:srgbClr val="000000"/>
                </a:solidFill>
                <a:latin typeface="Times New Roman"/>
              </a:rPr>
              <a:t>Feeding appendages </a:t>
            </a:r>
          </a:p>
        </p:txBody>
      </p:sp>
    </p:spTree>
    <p:extLst>
      <p:ext uri="{BB962C8B-B14F-4D97-AF65-F5344CB8AC3E}">
        <p14:creationId xmlns:p14="http://schemas.microsoft.com/office/powerpoint/2010/main" val="1679759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C2D41-AB6E-0879-DAB4-0FE7E4CE7111}"/>
            </a:ext>
          </a:extLst>
        </p:cNvPr>
        <p:cNvGrpSpPr/>
        <p:nvPr/>
      </p:nvGrpSpPr>
      <p:grpSpPr>
        <a:xfrm>
          <a:off x="0" y="0"/>
          <a:ext cx="0" cy="0"/>
          <a:chOff x="0" y="0"/>
          <a:chExt cx="0" cy="0"/>
        </a:xfrm>
      </p:grpSpPr>
      <p:sp>
        <p:nvSpPr>
          <p:cNvPr id="8194" name="Text Box 2">
            <a:extLst>
              <a:ext uri="{FF2B5EF4-FFF2-40B4-BE49-F238E27FC236}">
                <a16:creationId xmlns:a16="http://schemas.microsoft.com/office/drawing/2014/main" id="{3073450A-58F3-1797-9868-D4127B208533}"/>
              </a:ext>
            </a:extLst>
          </p:cNvPr>
          <p:cNvSpPr txBox="1">
            <a:spLocks noChangeArrowheads="1"/>
          </p:cNvSpPr>
          <p:nvPr/>
        </p:nvSpPr>
        <p:spPr bwMode="auto">
          <a:xfrm>
            <a:off x="5987" y="0"/>
            <a:ext cx="11313946" cy="830997"/>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2400" b="1" dirty="0">
                <a:solidFill>
                  <a:srgbClr val="000000"/>
                </a:solidFill>
                <a:latin typeface="Calibri"/>
                <a:cs typeface="Times New Roman" pitchFamily="18" charset="0"/>
              </a:rPr>
              <a:t>6. prostomium – this is the lobe that projects out before the mouth and has sensory organs located on it (eyes, antennae, palps, and nuchal organs)</a:t>
            </a:r>
            <a:r>
              <a:rPr lang="en-US" sz="2400" b="1" dirty="0">
                <a:solidFill>
                  <a:srgbClr val="000000"/>
                </a:solidFill>
                <a:latin typeface="Calibri"/>
              </a:rPr>
              <a:t> </a:t>
            </a:r>
          </a:p>
        </p:txBody>
      </p:sp>
      <p:pic>
        <p:nvPicPr>
          <p:cNvPr id="8195" name="Picture 3" descr="prostom">
            <a:extLst>
              <a:ext uri="{FF2B5EF4-FFF2-40B4-BE49-F238E27FC236}">
                <a16:creationId xmlns:a16="http://schemas.microsoft.com/office/drawing/2014/main" id="{47333165-5297-7B53-C01D-54CAF519F01B}"/>
              </a:ext>
            </a:extLst>
          </p:cNvPr>
          <p:cNvPicPr>
            <a:picLocks noChangeAspect="1" noChangeArrowheads="1"/>
          </p:cNvPicPr>
          <p:nvPr/>
        </p:nvPicPr>
        <p:blipFill>
          <a:blip r:embed="rId3" cstate="print"/>
          <a:srcRect/>
          <a:stretch>
            <a:fillRect/>
          </a:stretch>
        </p:blipFill>
        <p:spPr bwMode="auto">
          <a:xfrm>
            <a:off x="1109134" y="830997"/>
            <a:ext cx="3589784" cy="4556125"/>
          </a:xfrm>
          <a:prstGeom prst="rect">
            <a:avLst/>
          </a:prstGeom>
          <a:noFill/>
        </p:spPr>
      </p:pic>
      <p:sp>
        <p:nvSpPr>
          <p:cNvPr id="8196" name="Text Box 4">
            <a:extLst>
              <a:ext uri="{FF2B5EF4-FFF2-40B4-BE49-F238E27FC236}">
                <a16:creationId xmlns:a16="http://schemas.microsoft.com/office/drawing/2014/main" id="{FFB8E841-856F-689E-D7A0-75DD372128B2}"/>
              </a:ext>
            </a:extLst>
          </p:cNvPr>
          <p:cNvSpPr txBox="1">
            <a:spLocks noChangeArrowheads="1"/>
          </p:cNvSpPr>
          <p:nvPr/>
        </p:nvSpPr>
        <p:spPr bwMode="auto">
          <a:xfrm>
            <a:off x="217653" y="5802620"/>
            <a:ext cx="11313946" cy="830997"/>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2400" b="1" dirty="0">
                <a:solidFill>
                  <a:srgbClr val="000000"/>
                </a:solidFill>
                <a:latin typeface="Calibri"/>
                <a:cs typeface="Times New Roman" pitchFamily="18" charset="0"/>
              </a:rPr>
              <a:t>7. peristomium – literally “around the mouth” – this is the first body segment at it       surrounds the mouth</a:t>
            </a:r>
            <a:r>
              <a:rPr lang="en-US" sz="2400" b="1" dirty="0">
                <a:solidFill>
                  <a:srgbClr val="000000"/>
                </a:solidFill>
                <a:latin typeface="Calibri"/>
              </a:rPr>
              <a:t> </a:t>
            </a:r>
          </a:p>
        </p:txBody>
      </p:sp>
      <p:pic>
        <p:nvPicPr>
          <p:cNvPr id="2" name="Picture 5" descr="17_03a">
            <a:extLst>
              <a:ext uri="{FF2B5EF4-FFF2-40B4-BE49-F238E27FC236}">
                <a16:creationId xmlns:a16="http://schemas.microsoft.com/office/drawing/2014/main" id="{609129AA-0A31-7F79-F36A-7BFC2DA69816}"/>
              </a:ext>
            </a:extLst>
          </p:cNvPr>
          <p:cNvPicPr>
            <a:picLocks noChangeAspect="1" noChangeArrowheads="1"/>
          </p:cNvPicPr>
          <p:nvPr/>
        </p:nvPicPr>
        <p:blipFill>
          <a:blip r:embed="rId4" cstate="print"/>
          <a:srcRect/>
          <a:stretch>
            <a:fillRect/>
          </a:stretch>
        </p:blipFill>
        <p:spPr bwMode="auto">
          <a:xfrm>
            <a:off x="7071297" y="830997"/>
            <a:ext cx="4536504" cy="4960317"/>
          </a:xfrm>
          <a:prstGeom prst="rect">
            <a:avLst/>
          </a:prstGeom>
          <a:noFill/>
          <a:ln w="9525">
            <a:noFill/>
            <a:miter lim="800000"/>
            <a:headEnd/>
            <a:tailEnd/>
          </a:ln>
        </p:spPr>
      </p:pic>
    </p:spTree>
    <p:extLst>
      <p:ext uri="{BB962C8B-B14F-4D97-AF65-F5344CB8AC3E}">
        <p14:creationId xmlns:p14="http://schemas.microsoft.com/office/powerpoint/2010/main" val="39492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wipe(up)">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randombar(horizont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47A8-2BC6-0A61-E367-A4EE26E8AAAD}"/>
            </a:ext>
          </a:extLst>
        </p:cNvPr>
        <p:cNvGrpSpPr/>
        <p:nvPr/>
      </p:nvGrpSpPr>
      <p:grpSpPr>
        <a:xfrm>
          <a:off x="0" y="0"/>
          <a:ext cx="0" cy="0"/>
          <a:chOff x="0" y="0"/>
          <a:chExt cx="0" cy="0"/>
        </a:xfrm>
      </p:grpSpPr>
      <p:sp>
        <p:nvSpPr>
          <p:cNvPr id="7170" name="Text Box 2">
            <a:extLst>
              <a:ext uri="{FF2B5EF4-FFF2-40B4-BE49-F238E27FC236}">
                <a16:creationId xmlns:a16="http://schemas.microsoft.com/office/drawing/2014/main" id="{1EE071CF-7506-761A-9FA9-55A9E5A7B030}"/>
              </a:ext>
            </a:extLst>
          </p:cNvPr>
          <p:cNvSpPr txBox="1">
            <a:spLocks noChangeArrowheads="1"/>
          </p:cNvSpPr>
          <p:nvPr/>
        </p:nvSpPr>
        <p:spPr bwMode="auto">
          <a:xfrm>
            <a:off x="167688" y="73726"/>
            <a:ext cx="8382000" cy="830997"/>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400" b="1" dirty="0">
                <a:solidFill>
                  <a:srgbClr val="000000"/>
                </a:solidFill>
                <a:latin typeface="Calibri"/>
              </a:rPr>
              <a:t>8.</a:t>
            </a:r>
            <a:r>
              <a:rPr lang="en-US" sz="2400" dirty="0">
                <a:solidFill>
                  <a:srgbClr val="000000"/>
                </a:solidFill>
                <a:latin typeface="Calibri"/>
              </a:rPr>
              <a:t> </a:t>
            </a:r>
            <a:r>
              <a:rPr lang="en-US" sz="2400" b="1" dirty="0">
                <a:solidFill>
                  <a:srgbClr val="000000"/>
                </a:solidFill>
                <a:latin typeface="Calibri"/>
                <a:cs typeface="Times New Roman" pitchFamily="18" charset="0"/>
              </a:rPr>
              <a:t>the most distinctive features are the presence of lateral extensions called parapodia.</a:t>
            </a:r>
            <a:r>
              <a:rPr lang="en-US" sz="2400" b="1" dirty="0">
                <a:solidFill>
                  <a:srgbClr val="000000"/>
                </a:solidFill>
                <a:latin typeface="Calibri"/>
              </a:rPr>
              <a:t> </a:t>
            </a:r>
          </a:p>
        </p:txBody>
      </p:sp>
      <p:pic>
        <p:nvPicPr>
          <p:cNvPr id="7171" name="Picture 3" descr="parapodia">
            <a:extLst>
              <a:ext uri="{FF2B5EF4-FFF2-40B4-BE49-F238E27FC236}">
                <a16:creationId xmlns:a16="http://schemas.microsoft.com/office/drawing/2014/main" id="{998C7375-D774-B231-F72E-5DC413FAB6AA}"/>
              </a:ext>
            </a:extLst>
          </p:cNvPr>
          <p:cNvPicPr>
            <a:picLocks noChangeAspect="1" noChangeArrowheads="1"/>
          </p:cNvPicPr>
          <p:nvPr/>
        </p:nvPicPr>
        <p:blipFill>
          <a:blip r:embed="rId3" cstate="print"/>
          <a:srcRect/>
          <a:stretch>
            <a:fillRect/>
          </a:stretch>
        </p:blipFill>
        <p:spPr bwMode="auto">
          <a:xfrm>
            <a:off x="7560733" y="1527708"/>
            <a:ext cx="4324755" cy="5112060"/>
          </a:xfrm>
          <a:prstGeom prst="rect">
            <a:avLst/>
          </a:prstGeom>
          <a:noFill/>
        </p:spPr>
      </p:pic>
      <p:sp>
        <p:nvSpPr>
          <p:cNvPr id="7172" name="Text Box 4">
            <a:extLst>
              <a:ext uri="{FF2B5EF4-FFF2-40B4-BE49-F238E27FC236}">
                <a16:creationId xmlns:a16="http://schemas.microsoft.com/office/drawing/2014/main" id="{4ECE76D7-6EB1-E5D1-3590-20829AE5BF81}"/>
              </a:ext>
            </a:extLst>
          </p:cNvPr>
          <p:cNvSpPr txBox="1">
            <a:spLocks noChangeArrowheads="1"/>
          </p:cNvSpPr>
          <p:nvPr/>
        </p:nvSpPr>
        <p:spPr bwMode="auto">
          <a:xfrm>
            <a:off x="167687" y="845456"/>
            <a:ext cx="6283913" cy="830997"/>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2400" b="1" dirty="0">
                <a:solidFill>
                  <a:srgbClr val="C00000"/>
                </a:solidFill>
                <a:latin typeface="Calibri"/>
                <a:cs typeface="Times New Roman" pitchFamily="18" charset="0"/>
              </a:rPr>
              <a:t>the parapodia terminate in setae or bristles at their tips.</a:t>
            </a:r>
            <a:r>
              <a:rPr lang="en-US" sz="2400" b="1" dirty="0">
                <a:solidFill>
                  <a:srgbClr val="C00000"/>
                </a:solidFill>
                <a:latin typeface="Calibri"/>
              </a:rPr>
              <a:t> </a:t>
            </a:r>
          </a:p>
        </p:txBody>
      </p:sp>
      <p:sp>
        <p:nvSpPr>
          <p:cNvPr id="7173" name="Text Box 5">
            <a:extLst>
              <a:ext uri="{FF2B5EF4-FFF2-40B4-BE49-F238E27FC236}">
                <a16:creationId xmlns:a16="http://schemas.microsoft.com/office/drawing/2014/main" id="{5B1F3A74-938F-979E-A3AF-F3B0500153AA}"/>
              </a:ext>
            </a:extLst>
          </p:cNvPr>
          <p:cNvSpPr txBox="1">
            <a:spLocks noChangeArrowheads="1"/>
          </p:cNvSpPr>
          <p:nvPr/>
        </p:nvSpPr>
        <p:spPr bwMode="auto">
          <a:xfrm>
            <a:off x="306512" y="1527708"/>
            <a:ext cx="5967288" cy="2123658"/>
          </a:xfrm>
          <a:prstGeom prst="rect">
            <a:avLst/>
          </a:prstGeom>
          <a:noFill/>
          <a:ln w="9525">
            <a:noFill/>
            <a:miter lim="800000"/>
            <a:headEnd/>
            <a:tailEnd/>
          </a:ln>
          <a:effectLst/>
        </p:spPr>
        <p:txBody>
          <a:bodyPr wrap="square">
            <a:spAutoFit/>
          </a:bodyPr>
          <a:lstStyle/>
          <a:p>
            <a:pPr marL="457200" indent="-457200" fontAlgn="base">
              <a:spcBef>
                <a:spcPct val="50000"/>
              </a:spcBef>
              <a:spcAft>
                <a:spcPct val="0"/>
              </a:spcAft>
              <a:buFontTx/>
              <a:buAutoNum type="arabicParenR"/>
              <a:defRPr/>
            </a:pPr>
            <a:r>
              <a:rPr lang="en-US" sz="2400" dirty="0">
                <a:solidFill>
                  <a:srgbClr val="000000"/>
                </a:solidFill>
                <a:latin typeface="Calibri"/>
                <a:cs typeface="Times New Roman" pitchFamily="18" charset="0"/>
              </a:rPr>
              <a:t>aid in locomotion.</a:t>
            </a:r>
            <a:r>
              <a:rPr lang="en-US" sz="2400" dirty="0">
                <a:solidFill>
                  <a:srgbClr val="000000"/>
                </a:solidFill>
                <a:latin typeface="Calibri"/>
              </a:rPr>
              <a:t> </a:t>
            </a:r>
          </a:p>
          <a:p>
            <a:pPr marL="457200" indent="-457200" fontAlgn="base">
              <a:spcBef>
                <a:spcPct val="50000"/>
              </a:spcBef>
              <a:spcAft>
                <a:spcPct val="0"/>
              </a:spcAft>
              <a:buFontTx/>
              <a:buAutoNum type="arabicParenR" startAt="2"/>
              <a:defRPr/>
            </a:pPr>
            <a:r>
              <a:rPr lang="en-US" sz="2400" dirty="0">
                <a:solidFill>
                  <a:srgbClr val="000000"/>
                </a:solidFill>
                <a:latin typeface="Calibri"/>
                <a:cs typeface="Times New Roman" pitchFamily="18" charset="0"/>
              </a:rPr>
              <a:t>aid in burrowing .</a:t>
            </a:r>
          </a:p>
          <a:p>
            <a:pPr marL="457200" indent="-457200" fontAlgn="base">
              <a:spcBef>
                <a:spcPct val="50000"/>
              </a:spcBef>
              <a:spcAft>
                <a:spcPct val="0"/>
              </a:spcAft>
              <a:buFontTx/>
              <a:buAutoNum type="arabicParenR" startAt="2"/>
              <a:defRPr/>
            </a:pPr>
            <a:r>
              <a:rPr lang="en-US" sz="2400" dirty="0">
                <a:solidFill>
                  <a:srgbClr val="000000"/>
                </a:solidFill>
                <a:latin typeface="Calibri"/>
                <a:cs typeface="Times New Roman" pitchFamily="18" charset="0"/>
              </a:rPr>
              <a:t>Some are venomous and aid in defense.</a:t>
            </a:r>
            <a:r>
              <a:rPr lang="en-US" sz="2400" dirty="0">
                <a:solidFill>
                  <a:srgbClr val="000000"/>
                </a:solidFill>
                <a:latin typeface="Calibri"/>
              </a:rPr>
              <a:t>  </a:t>
            </a:r>
          </a:p>
          <a:p>
            <a:pPr marL="457200" indent="-457200" fontAlgn="base">
              <a:spcBef>
                <a:spcPct val="50000"/>
              </a:spcBef>
              <a:spcAft>
                <a:spcPct val="0"/>
              </a:spcAft>
              <a:buFontTx/>
              <a:buAutoNum type="arabicParenR" startAt="2"/>
              <a:defRPr/>
            </a:pPr>
            <a:endParaRPr lang="en-US" sz="2400" dirty="0">
              <a:solidFill>
                <a:srgbClr val="000000"/>
              </a:solidFill>
              <a:latin typeface="Calibri"/>
            </a:endParaRPr>
          </a:p>
        </p:txBody>
      </p:sp>
      <p:pic>
        <p:nvPicPr>
          <p:cNvPr id="2" name="صورة 1">
            <a:extLst>
              <a:ext uri="{FF2B5EF4-FFF2-40B4-BE49-F238E27FC236}">
                <a16:creationId xmlns:a16="http://schemas.microsoft.com/office/drawing/2014/main" id="{63B4F39C-F881-A54C-6C4A-0DB5B9B1E2E8}"/>
              </a:ext>
            </a:extLst>
          </p:cNvPr>
          <p:cNvPicPr>
            <a:picLocks noChangeAspect="1"/>
          </p:cNvPicPr>
          <p:nvPr/>
        </p:nvPicPr>
        <p:blipFill>
          <a:blip r:embed="rId4"/>
          <a:stretch>
            <a:fillRect/>
          </a:stretch>
        </p:blipFill>
        <p:spPr>
          <a:xfrm>
            <a:off x="681599" y="3048001"/>
            <a:ext cx="6591268" cy="3591768"/>
          </a:xfrm>
          <a:prstGeom prst="rect">
            <a:avLst/>
          </a:prstGeom>
        </p:spPr>
      </p:pic>
    </p:spTree>
    <p:extLst>
      <p:ext uri="{BB962C8B-B14F-4D97-AF65-F5344CB8AC3E}">
        <p14:creationId xmlns:p14="http://schemas.microsoft.com/office/powerpoint/2010/main" val="25240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randombar(horizontal)">
                                      <p:cBhvr>
                                        <p:cTn id="7" dur="500"/>
                                        <p:tgtEl>
                                          <p:spTgt spid="7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up)">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172">
                                            <p:txEl>
                                              <p:pRg st="0" end="0"/>
                                            </p:txEl>
                                          </p:spTgt>
                                        </p:tgtEl>
                                        <p:attrNameLst>
                                          <p:attrName>style.visibility</p:attrName>
                                        </p:attrNameLst>
                                      </p:cBhvr>
                                      <p:to>
                                        <p:strVal val="visible"/>
                                      </p:to>
                                    </p:set>
                                    <p:animEffect transition="in" filter="randombar(horizontal)">
                                      <p:cBhvr>
                                        <p:cTn id="17" dur="500"/>
                                        <p:tgtEl>
                                          <p:spTgt spid="717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73">
                                            <p:txEl>
                                              <p:pRg st="0" end="0"/>
                                            </p:txEl>
                                          </p:spTgt>
                                        </p:tgtEl>
                                        <p:attrNameLst>
                                          <p:attrName>style.visibility</p:attrName>
                                        </p:attrNameLst>
                                      </p:cBhvr>
                                      <p:to>
                                        <p:strVal val="visible"/>
                                      </p:to>
                                    </p:set>
                                    <p:animEffect transition="in" filter="randombar(horizontal)">
                                      <p:cBhvr>
                                        <p:cTn id="22" dur="500"/>
                                        <p:tgtEl>
                                          <p:spTgt spid="717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173">
                                            <p:txEl>
                                              <p:pRg st="1" end="1"/>
                                            </p:txEl>
                                          </p:spTgt>
                                        </p:tgtEl>
                                        <p:attrNameLst>
                                          <p:attrName>style.visibility</p:attrName>
                                        </p:attrNameLst>
                                      </p:cBhvr>
                                      <p:to>
                                        <p:strVal val="visible"/>
                                      </p:to>
                                    </p:set>
                                    <p:animEffect transition="in" filter="randombar(horizontal)">
                                      <p:cBhvr>
                                        <p:cTn id="27" dur="500"/>
                                        <p:tgtEl>
                                          <p:spTgt spid="717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173">
                                            <p:txEl>
                                              <p:pRg st="2" end="2"/>
                                            </p:txEl>
                                          </p:spTgt>
                                        </p:tgtEl>
                                        <p:attrNameLst>
                                          <p:attrName>style.visibility</p:attrName>
                                        </p:attrNameLst>
                                      </p:cBhvr>
                                      <p:to>
                                        <p:strVal val="visible"/>
                                      </p:to>
                                    </p:set>
                                    <p:animEffect transition="in" filter="randombar(horizontal)">
                                      <p:cBhvr>
                                        <p:cTn id="32" dur="500"/>
                                        <p:tgtEl>
                                          <p:spTgt spid="71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P spid="7172" grpId="0" build="p" autoUpdateAnimBg="0"/>
      <p:bldP spid="717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CF753-6D9B-BC5B-6B6D-ACF077645106}"/>
            </a:ext>
          </a:extLst>
        </p:cNvPr>
        <p:cNvGrpSpPr/>
        <p:nvPr/>
      </p:nvGrpSpPr>
      <p:grpSpPr>
        <a:xfrm>
          <a:off x="0" y="0"/>
          <a:ext cx="0" cy="0"/>
          <a:chOff x="0" y="0"/>
          <a:chExt cx="0" cy="0"/>
        </a:xfrm>
      </p:grpSpPr>
      <p:sp>
        <p:nvSpPr>
          <p:cNvPr id="38915" name="Text Box 3">
            <a:extLst>
              <a:ext uri="{FF2B5EF4-FFF2-40B4-BE49-F238E27FC236}">
                <a16:creationId xmlns:a16="http://schemas.microsoft.com/office/drawing/2014/main" id="{B1C4FEC6-7E4D-F692-63DC-EDC6F8E42367}"/>
              </a:ext>
            </a:extLst>
          </p:cNvPr>
          <p:cNvSpPr txBox="1">
            <a:spLocks noChangeArrowheads="1"/>
          </p:cNvSpPr>
          <p:nvPr/>
        </p:nvSpPr>
        <p:spPr bwMode="auto">
          <a:xfrm>
            <a:off x="160867" y="67734"/>
            <a:ext cx="8001000" cy="2062103"/>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3200" b="1" dirty="0"/>
              <a:t>Reproduction</a:t>
            </a:r>
          </a:p>
          <a:p>
            <a:pPr algn="l" rtl="0" fontAlgn="base">
              <a:spcBef>
                <a:spcPct val="0"/>
              </a:spcBef>
              <a:spcAft>
                <a:spcPct val="0"/>
              </a:spcAft>
              <a:buFontTx/>
              <a:buChar char="•"/>
            </a:pPr>
            <a:r>
              <a:rPr lang="en-US" sz="2400" b="1" dirty="0"/>
              <a:t> usually, dioecious.</a:t>
            </a:r>
          </a:p>
          <a:p>
            <a:pPr algn="l" rtl="0" fontAlgn="base">
              <a:spcBef>
                <a:spcPct val="0"/>
              </a:spcBef>
              <a:spcAft>
                <a:spcPct val="0"/>
              </a:spcAft>
              <a:buFontTx/>
              <a:buChar char="•"/>
            </a:pPr>
            <a:r>
              <a:rPr lang="en-US" sz="2400" b="1" dirty="0"/>
              <a:t> no permanent sex organs; gametes are shed into coelom.</a:t>
            </a:r>
          </a:p>
          <a:p>
            <a:pPr algn="l" rtl="0" fontAlgn="base">
              <a:spcBef>
                <a:spcPct val="0"/>
              </a:spcBef>
              <a:spcAft>
                <a:spcPct val="0"/>
              </a:spcAft>
              <a:buFontTx/>
              <a:buChar char="•"/>
            </a:pPr>
            <a:r>
              <a:rPr lang="en-US" sz="2400" b="1" dirty="0"/>
              <a:t> fertilization is usually external.</a:t>
            </a:r>
          </a:p>
          <a:p>
            <a:pPr algn="l" rtl="0" fontAlgn="base">
              <a:spcBef>
                <a:spcPct val="0"/>
              </a:spcBef>
              <a:spcAft>
                <a:spcPct val="0"/>
              </a:spcAft>
              <a:buFontTx/>
              <a:buChar char="•"/>
            </a:pPr>
            <a:r>
              <a:rPr lang="en-US" sz="2400" b="1" dirty="0"/>
              <a:t> indirect development </a:t>
            </a:r>
            <a:r>
              <a:rPr lang="en-US" sz="2400" b="1" dirty="0">
                <a:sym typeface="Wingdings" pitchFamily="2" charset="2"/>
              </a:rPr>
              <a:t> trochophore larvae.</a:t>
            </a:r>
            <a:endParaRPr lang="en-US" sz="2400" b="1" dirty="0"/>
          </a:p>
        </p:txBody>
      </p:sp>
      <p:pic>
        <p:nvPicPr>
          <p:cNvPr id="38916" name="Picture 6" descr="Eulalia viridis eggs">
            <a:extLst>
              <a:ext uri="{FF2B5EF4-FFF2-40B4-BE49-F238E27FC236}">
                <a16:creationId xmlns:a16="http://schemas.microsoft.com/office/drawing/2014/main" id="{31BD9B6B-4CD5-DBAB-6D4C-0823BEC4D5FE}"/>
              </a:ext>
            </a:extLst>
          </p:cNvPr>
          <p:cNvPicPr>
            <a:picLocks noChangeAspect="1" noChangeArrowheads="1"/>
          </p:cNvPicPr>
          <p:nvPr/>
        </p:nvPicPr>
        <p:blipFill>
          <a:blip r:embed="rId3" cstate="print"/>
          <a:srcRect/>
          <a:stretch>
            <a:fillRect/>
          </a:stretch>
        </p:blipFill>
        <p:spPr bwMode="auto">
          <a:xfrm>
            <a:off x="3606800" y="2914120"/>
            <a:ext cx="3793232" cy="2790825"/>
          </a:xfrm>
          <a:prstGeom prst="rect">
            <a:avLst/>
          </a:prstGeom>
          <a:noFill/>
          <a:ln w="38100">
            <a:solidFill>
              <a:srgbClr val="000000"/>
            </a:solidFill>
            <a:miter lim="800000"/>
            <a:headEnd/>
            <a:tailEnd/>
          </a:ln>
        </p:spPr>
      </p:pic>
      <p:pic>
        <p:nvPicPr>
          <p:cNvPr id="38917" name="Picture 9" descr="[Image, BIODIDAC, GENE002B.GIF Annelida Illustration of the main features of a trocophore larva Schémas d'une larve trocophore.]">
            <a:hlinkClick r:id="rId4"/>
            <a:extLst>
              <a:ext uri="{FF2B5EF4-FFF2-40B4-BE49-F238E27FC236}">
                <a16:creationId xmlns:a16="http://schemas.microsoft.com/office/drawing/2014/main" id="{59E85E5A-FDE9-735D-FA35-7266FEE4B350}"/>
              </a:ext>
            </a:extLst>
          </p:cNvPr>
          <p:cNvPicPr>
            <a:picLocks noChangeAspect="1" noChangeArrowheads="1"/>
          </p:cNvPicPr>
          <p:nvPr/>
        </p:nvPicPr>
        <p:blipFill>
          <a:blip r:embed="rId5" cstate="print"/>
          <a:srcRect/>
          <a:stretch>
            <a:fillRect/>
          </a:stretch>
        </p:blipFill>
        <p:spPr bwMode="auto">
          <a:xfrm>
            <a:off x="8966200" y="2785533"/>
            <a:ext cx="2770584" cy="3048000"/>
          </a:xfrm>
          <a:prstGeom prst="rect">
            <a:avLst/>
          </a:prstGeom>
          <a:noFill/>
          <a:ln w="9525">
            <a:noFill/>
            <a:miter lim="800000"/>
            <a:headEnd/>
            <a:tailEnd/>
          </a:ln>
        </p:spPr>
      </p:pic>
      <p:sp>
        <p:nvSpPr>
          <p:cNvPr id="38918" name="Line 11">
            <a:extLst>
              <a:ext uri="{FF2B5EF4-FFF2-40B4-BE49-F238E27FC236}">
                <a16:creationId xmlns:a16="http://schemas.microsoft.com/office/drawing/2014/main" id="{BE01DF67-4CB6-926B-D038-225F47FC93C2}"/>
              </a:ext>
            </a:extLst>
          </p:cNvPr>
          <p:cNvSpPr>
            <a:spLocks noChangeShapeType="1"/>
          </p:cNvSpPr>
          <p:nvPr/>
        </p:nvSpPr>
        <p:spPr bwMode="auto">
          <a:xfrm>
            <a:off x="8161867" y="2692400"/>
            <a:ext cx="609600" cy="914400"/>
          </a:xfrm>
          <a:prstGeom prst="line">
            <a:avLst/>
          </a:prstGeom>
          <a:noFill/>
          <a:ln w="38100">
            <a:solidFill>
              <a:srgbClr val="FF66FF"/>
            </a:solidFill>
            <a:round/>
            <a:headEnd/>
            <a:tailEnd type="triangle"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
        <p:nvSpPr>
          <p:cNvPr id="38919" name="Line 12">
            <a:extLst>
              <a:ext uri="{FF2B5EF4-FFF2-40B4-BE49-F238E27FC236}">
                <a16:creationId xmlns:a16="http://schemas.microsoft.com/office/drawing/2014/main" id="{BBEA25D6-C9CF-5260-FA54-D82D8C5682FC}"/>
              </a:ext>
            </a:extLst>
          </p:cNvPr>
          <p:cNvSpPr>
            <a:spLocks noChangeShapeType="1"/>
          </p:cNvSpPr>
          <p:nvPr/>
        </p:nvSpPr>
        <p:spPr bwMode="auto">
          <a:xfrm>
            <a:off x="7501467" y="2692400"/>
            <a:ext cx="1600200" cy="0"/>
          </a:xfrm>
          <a:prstGeom prst="line">
            <a:avLst/>
          </a:prstGeom>
          <a:noFill/>
          <a:ln w="38100">
            <a:solidFill>
              <a:srgbClr val="FF66FF"/>
            </a:solidFill>
            <a:round/>
            <a:headEnd/>
            <a:tailEnd/>
          </a:ln>
        </p:spPr>
        <p:txBody>
          <a:bodyPr/>
          <a:lstStyle/>
          <a:p>
            <a:pPr algn="l" rtl="0" fontAlgn="base">
              <a:spcBef>
                <a:spcPct val="0"/>
              </a:spcBef>
              <a:spcAft>
                <a:spcPct val="0"/>
              </a:spcAft>
            </a:pPr>
            <a:endParaRPr lang="ar-IQ" sz="2400" dirty="0">
              <a:solidFill>
                <a:srgbClr val="000000"/>
              </a:solidFill>
              <a:latin typeface="Arial" pitchFamily="34" charset="0"/>
            </a:endParaRPr>
          </a:p>
        </p:txBody>
      </p:sp>
    </p:spTree>
    <p:extLst>
      <p:ext uri="{BB962C8B-B14F-4D97-AF65-F5344CB8AC3E}">
        <p14:creationId xmlns:p14="http://schemas.microsoft.com/office/powerpoint/2010/main" val="2220274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552FE-BA3A-580E-6FD9-920390D3DF57}"/>
            </a:ext>
          </a:extLst>
        </p:cNvPr>
        <p:cNvGrpSpPr/>
        <p:nvPr/>
      </p:nvGrpSpPr>
      <p:grpSpPr>
        <a:xfrm>
          <a:off x="0" y="0"/>
          <a:ext cx="0" cy="0"/>
          <a:chOff x="0" y="0"/>
          <a:chExt cx="0" cy="0"/>
        </a:xfrm>
      </p:grpSpPr>
      <p:pic>
        <p:nvPicPr>
          <p:cNvPr id="18434" name="Picture 4" descr="17_06">
            <a:extLst>
              <a:ext uri="{FF2B5EF4-FFF2-40B4-BE49-F238E27FC236}">
                <a16:creationId xmlns:a16="http://schemas.microsoft.com/office/drawing/2014/main" id="{08E475F3-F0A8-B93A-1128-63A651057C2B}"/>
              </a:ext>
            </a:extLst>
          </p:cNvPr>
          <p:cNvPicPr>
            <a:picLocks noChangeAspect="1" noChangeArrowheads="1"/>
          </p:cNvPicPr>
          <p:nvPr/>
        </p:nvPicPr>
        <p:blipFill>
          <a:blip r:embed="rId2" cstate="print"/>
          <a:srcRect/>
          <a:stretch>
            <a:fillRect/>
          </a:stretch>
        </p:blipFill>
        <p:spPr bwMode="auto">
          <a:xfrm>
            <a:off x="7713133" y="0"/>
            <a:ext cx="3994556" cy="6705600"/>
          </a:xfrm>
          <a:prstGeom prst="rect">
            <a:avLst/>
          </a:prstGeom>
          <a:noFill/>
          <a:ln w="9525">
            <a:noFill/>
            <a:miter lim="800000"/>
            <a:headEnd/>
            <a:tailEnd/>
          </a:ln>
        </p:spPr>
      </p:pic>
      <p:sp>
        <p:nvSpPr>
          <p:cNvPr id="18435" name="Rectangle 2">
            <a:extLst>
              <a:ext uri="{FF2B5EF4-FFF2-40B4-BE49-F238E27FC236}">
                <a16:creationId xmlns:a16="http://schemas.microsoft.com/office/drawing/2014/main" id="{AD2345FB-C175-30A1-4FED-E4AA04644851}"/>
              </a:ext>
            </a:extLst>
          </p:cNvPr>
          <p:cNvSpPr>
            <a:spLocks noGrp="1" noChangeArrowheads="1"/>
          </p:cNvSpPr>
          <p:nvPr>
            <p:ph type="title"/>
          </p:nvPr>
        </p:nvSpPr>
        <p:spPr>
          <a:xfrm>
            <a:off x="204574" y="152400"/>
            <a:ext cx="4900827" cy="615602"/>
          </a:xfrm>
        </p:spPr>
        <p:txBody>
          <a:bodyPr/>
          <a:lstStyle/>
          <a:p>
            <a:pPr eaLnBrk="1" hangingPunct="1"/>
            <a:r>
              <a:rPr lang="en-US" dirty="0"/>
              <a:t>Polychaete Reproduction</a:t>
            </a:r>
          </a:p>
        </p:txBody>
      </p:sp>
      <p:sp>
        <p:nvSpPr>
          <p:cNvPr id="4" name="Text Box 3">
            <a:extLst>
              <a:ext uri="{FF2B5EF4-FFF2-40B4-BE49-F238E27FC236}">
                <a16:creationId xmlns:a16="http://schemas.microsoft.com/office/drawing/2014/main" id="{FBC1A5C3-E732-6C67-0290-8DEE422CA7D5}"/>
              </a:ext>
            </a:extLst>
          </p:cNvPr>
          <p:cNvSpPr txBox="1">
            <a:spLocks noChangeArrowheads="1"/>
          </p:cNvSpPr>
          <p:nvPr/>
        </p:nvSpPr>
        <p:spPr bwMode="auto">
          <a:xfrm>
            <a:off x="484311" y="913078"/>
            <a:ext cx="7093356" cy="3431709"/>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3200" b="1" dirty="0">
                <a:solidFill>
                  <a:srgbClr val="C00000"/>
                </a:solidFill>
              </a:rPr>
              <a:t>Epitoky</a:t>
            </a:r>
          </a:p>
          <a:p>
            <a:pPr algn="l" rtl="0" fontAlgn="base">
              <a:spcBef>
                <a:spcPct val="0"/>
              </a:spcBef>
              <a:spcAft>
                <a:spcPct val="0"/>
              </a:spcAft>
            </a:pPr>
            <a:endParaRPr lang="en-US" sz="800" b="1" dirty="0"/>
          </a:p>
          <a:p>
            <a:pPr algn="l" rtl="0" fontAlgn="base">
              <a:spcBef>
                <a:spcPct val="0"/>
              </a:spcBef>
              <a:spcAft>
                <a:spcPct val="0"/>
              </a:spcAft>
              <a:buFontTx/>
              <a:buChar char="•"/>
            </a:pPr>
            <a:r>
              <a:rPr lang="en-US" sz="2000" b="1" dirty="0"/>
              <a:t> </a:t>
            </a:r>
            <a:r>
              <a:rPr lang="en-US" sz="2400" b="1" dirty="0"/>
              <a:t>In some species, the rear portion of the worm (“</a:t>
            </a:r>
            <a:r>
              <a:rPr lang="en-US" sz="2400" b="1" dirty="0">
                <a:solidFill>
                  <a:srgbClr val="C00000"/>
                </a:solidFill>
              </a:rPr>
              <a:t>epitoke</a:t>
            </a:r>
            <a:r>
              <a:rPr lang="en-US" sz="2400" b="1" dirty="0"/>
              <a:t>”: carries the eggs or sperm), breaks off from the body and swims to the surface to reproduce. The remaining benthic worm (“</a:t>
            </a:r>
            <a:r>
              <a:rPr lang="en-US" sz="2400" b="1" dirty="0">
                <a:solidFill>
                  <a:srgbClr val="C00000"/>
                </a:solidFill>
              </a:rPr>
              <a:t>atoke</a:t>
            </a:r>
            <a:r>
              <a:rPr lang="en-US" sz="2400" b="1" dirty="0"/>
              <a:t>”) continues to feed and grow and will eventually produce new </a:t>
            </a:r>
            <a:r>
              <a:rPr lang="en-US" sz="2400" b="1" dirty="0">
                <a:solidFill>
                  <a:srgbClr val="C00000"/>
                </a:solidFill>
              </a:rPr>
              <a:t>epitokes</a:t>
            </a:r>
            <a:r>
              <a:rPr lang="en-US" sz="2400" b="1" dirty="0"/>
              <a:t>.</a:t>
            </a:r>
          </a:p>
          <a:p>
            <a:pPr algn="l" rtl="0" fontAlgn="base">
              <a:spcBef>
                <a:spcPct val="0"/>
              </a:spcBef>
              <a:spcAft>
                <a:spcPct val="0"/>
              </a:spcAft>
              <a:buFontTx/>
              <a:buChar char="•"/>
            </a:pPr>
            <a:endParaRPr lang="en-US" sz="900" b="1" dirty="0"/>
          </a:p>
          <a:p>
            <a:pPr algn="l" rtl="0" fontAlgn="base">
              <a:spcBef>
                <a:spcPct val="0"/>
              </a:spcBef>
              <a:spcAft>
                <a:spcPct val="0"/>
              </a:spcAft>
              <a:buFontTx/>
              <a:buChar char="•"/>
            </a:pPr>
            <a:r>
              <a:rPr lang="en-US" sz="2000" b="1" dirty="0"/>
              <a:t> </a:t>
            </a:r>
            <a:r>
              <a:rPr lang="en-US" sz="2400" b="1" dirty="0"/>
              <a:t>To synchronize these spawning, this swarming</a:t>
            </a:r>
          </a:p>
          <a:p>
            <a:pPr algn="l" rtl="0" fontAlgn="base">
              <a:spcBef>
                <a:spcPct val="0"/>
              </a:spcBef>
              <a:spcAft>
                <a:spcPct val="0"/>
              </a:spcAft>
            </a:pPr>
            <a:r>
              <a:rPr lang="en-US" sz="2400" b="1" dirty="0"/>
              <a:t>    behavior is usually triggered by the full moon.</a:t>
            </a:r>
          </a:p>
        </p:txBody>
      </p:sp>
    </p:spTree>
    <p:extLst>
      <p:ext uri="{BB962C8B-B14F-4D97-AF65-F5344CB8AC3E}">
        <p14:creationId xmlns:p14="http://schemas.microsoft.com/office/powerpoint/2010/main" val="1325346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BA1DB-DB23-33FC-DCDF-F45893C5A88C}"/>
            </a:ext>
          </a:extLst>
        </p:cNvPr>
        <p:cNvGrpSpPr/>
        <p:nvPr/>
      </p:nvGrpSpPr>
      <p:grpSpPr>
        <a:xfrm>
          <a:off x="0" y="0"/>
          <a:ext cx="0" cy="0"/>
          <a:chOff x="0" y="0"/>
          <a:chExt cx="0" cy="0"/>
        </a:xfrm>
      </p:grpSpPr>
      <p:sp>
        <p:nvSpPr>
          <p:cNvPr id="43010" name="Rectangle 2">
            <a:extLst>
              <a:ext uri="{FF2B5EF4-FFF2-40B4-BE49-F238E27FC236}">
                <a16:creationId xmlns:a16="http://schemas.microsoft.com/office/drawing/2014/main" id="{30DA3659-6E99-5926-A2A9-CADF5162AFBF}"/>
              </a:ext>
            </a:extLst>
          </p:cNvPr>
          <p:cNvSpPr>
            <a:spLocks noGrp="1" noChangeArrowheads="1"/>
          </p:cNvSpPr>
          <p:nvPr>
            <p:ph type="ctrTitle"/>
          </p:nvPr>
        </p:nvSpPr>
        <p:spPr>
          <a:xfrm>
            <a:off x="67732" y="46681"/>
            <a:ext cx="4085167" cy="1143000"/>
          </a:xfrm>
        </p:spPr>
        <p:txBody>
          <a:bodyPr/>
          <a:lstStyle/>
          <a:p>
            <a:pPr eaLnBrk="1" hangingPunct="1"/>
            <a:r>
              <a:rPr lang="en-US" sz="3600" b="1" dirty="0"/>
              <a:t>Class Polychaeta</a:t>
            </a:r>
            <a:br>
              <a:rPr lang="en-US" sz="3600" b="1" dirty="0">
                <a:solidFill>
                  <a:srgbClr val="FFFF66"/>
                </a:solidFill>
              </a:rPr>
            </a:br>
            <a:endParaRPr lang="en-US" sz="3600" b="1" dirty="0">
              <a:solidFill>
                <a:srgbClr val="FFFF66"/>
              </a:solidFill>
            </a:endParaRPr>
          </a:p>
        </p:txBody>
      </p:sp>
      <p:sp>
        <p:nvSpPr>
          <p:cNvPr id="43011" name="Text Box 3">
            <a:extLst>
              <a:ext uri="{FF2B5EF4-FFF2-40B4-BE49-F238E27FC236}">
                <a16:creationId xmlns:a16="http://schemas.microsoft.com/office/drawing/2014/main" id="{F2965748-B7A4-CCDD-766D-3C4035A4978D}"/>
              </a:ext>
            </a:extLst>
          </p:cNvPr>
          <p:cNvSpPr txBox="1">
            <a:spLocks noChangeArrowheads="1"/>
          </p:cNvSpPr>
          <p:nvPr/>
        </p:nvSpPr>
        <p:spPr bwMode="auto">
          <a:xfrm>
            <a:off x="908427" y="1276614"/>
            <a:ext cx="7620000" cy="1323439"/>
          </a:xfrm>
          <a:prstGeom prst="rect">
            <a:avLst/>
          </a:prstGeom>
          <a:noFill/>
          <a:ln w="9525">
            <a:noFill/>
            <a:miter lim="800000"/>
            <a:headEnd/>
            <a:tailEnd/>
          </a:ln>
        </p:spPr>
        <p:txBody>
          <a:bodyPr>
            <a:spAutoFit/>
          </a:bodyPr>
          <a:lstStyle/>
          <a:p>
            <a:pPr algn="l" rtl="0" fontAlgn="base">
              <a:spcBef>
                <a:spcPct val="0"/>
              </a:spcBef>
              <a:spcAft>
                <a:spcPct val="0"/>
              </a:spcAft>
            </a:pPr>
            <a:r>
              <a:rPr lang="en-US" sz="3200" b="1" dirty="0"/>
              <a:t>Reproduction</a:t>
            </a:r>
          </a:p>
          <a:p>
            <a:pPr algn="l" rtl="0" fontAlgn="base">
              <a:spcBef>
                <a:spcPct val="0"/>
              </a:spcBef>
              <a:spcAft>
                <a:spcPct val="0"/>
              </a:spcAft>
              <a:buFontTx/>
              <a:buChar char="•"/>
            </a:pPr>
            <a:r>
              <a:rPr lang="en-US" sz="2400" b="1" dirty="0"/>
              <a:t> asexual</a:t>
            </a:r>
          </a:p>
          <a:p>
            <a:pPr algn="l" rtl="0" fontAlgn="base">
              <a:spcBef>
                <a:spcPct val="0"/>
              </a:spcBef>
              <a:spcAft>
                <a:spcPct val="0"/>
              </a:spcAft>
            </a:pPr>
            <a:r>
              <a:rPr lang="en-US" sz="2400" b="1" dirty="0"/>
              <a:t> </a:t>
            </a:r>
          </a:p>
        </p:txBody>
      </p:sp>
      <p:sp>
        <p:nvSpPr>
          <p:cNvPr id="43012" name="Rectangle 8">
            <a:extLst>
              <a:ext uri="{FF2B5EF4-FFF2-40B4-BE49-F238E27FC236}">
                <a16:creationId xmlns:a16="http://schemas.microsoft.com/office/drawing/2014/main" id="{7F511334-067A-9221-6D43-CA78638CD987}"/>
              </a:ext>
            </a:extLst>
          </p:cNvPr>
          <p:cNvSpPr>
            <a:spLocks noChangeArrowheads="1"/>
          </p:cNvSpPr>
          <p:nvPr/>
        </p:nvSpPr>
        <p:spPr bwMode="auto">
          <a:xfrm>
            <a:off x="262466" y="1253333"/>
            <a:ext cx="3124200" cy="1079236"/>
          </a:xfrm>
          <a:prstGeom prst="rect">
            <a:avLst/>
          </a:prstGeom>
          <a:noFill/>
          <a:ln w="38100">
            <a:solidFill>
              <a:srgbClr val="FF66FF"/>
            </a:solidFill>
            <a:miter lim="800000"/>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pic>
        <p:nvPicPr>
          <p:cNvPr id="43013" name="Picture 9" descr="DSCN9617">
            <a:extLst>
              <a:ext uri="{FF2B5EF4-FFF2-40B4-BE49-F238E27FC236}">
                <a16:creationId xmlns:a16="http://schemas.microsoft.com/office/drawing/2014/main" id="{22C6A37D-2AFF-8A81-941C-643CF72E0FDF}"/>
              </a:ext>
            </a:extLst>
          </p:cNvPr>
          <p:cNvPicPr>
            <a:picLocks noChangeAspect="1" noChangeArrowheads="1"/>
          </p:cNvPicPr>
          <p:nvPr/>
        </p:nvPicPr>
        <p:blipFill>
          <a:blip r:embed="rId3" cstate="print"/>
          <a:srcRect/>
          <a:stretch>
            <a:fillRect/>
          </a:stretch>
        </p:blipFill>
        <p:spPr bwMode="auto">
          <a:xfrm>
            <a:off x="5420255" y="2516187"/>
            <a:ext cx="4570412" cy="3427413"/>
          </a:xfrm>
          <a:prstGeom prst="rect">
            <a:avLst/>
          </a:prstGeom>
          <a:noFill/>
          <a:ln w="9525">
            <a:noFill/>
            <a:miter lim="800000"/>
            <a:headEnd/>
            <a:tailEnd/>
          </a:ln>
        </p:spPr>
      </p:pic>
      <p:pic>
        <p:nvPicPr>
          <p:cNvPr id="43014" name="Picture 10" descr="DSCN9616">
            <a:extLst>
              <a:ext uri="{FF2B5EF4-FFF2-40B4-BE49-F238E27FC236}">
                <a16:creationId xmlns:a16="http://schemas.microsoft.com/office/drawing/2014/main" id="{7E876710-7D9F-1913-CBCF-8F2ED399F761}"/>
              </a:ext>
            </a:extLst>
          </p:cNvPr>
          <p:cNvPicPr>
            <a:picLocks noChangeAspect="1" noChangeArrowheads="1"/>
          </p:cNvPicPr>
          <p:nvPr/>
        </p:nvPicPr>
        <p:blipFill>
          <a:blip r:embed="rId4" cstate="print"/>
          <a:srcRect/>
          <a:stretch>
            <a:fillRect/>
          </a:stretch>
        </p:blipFill>
        <p:spPr bwMode="auto">
          <a:xfrm>
            <a:off x="674524" y="2506436"/>
            <a:ext cx="4570413" cy="3513364"/>
          </a:xfrm>
          <a:prstGeom prst="rect">
            <a:avLst/>
          </a:prstGeom>
          <a:noFill/>
          <a:ln w="9525">
            <a:noFill/>
            <a:miter lim="800000"/>
            <a:headEnd/>
            <a:tailEnd/>
          </a:ln>
        </p:spPr>
      </p:pic>
      <p:sp>
        <p:nvSpPr>
          <p:cNvPr id="43015" name="Text Box 11">
            <a:extLst>
              <a:ext uri="{FF2B5EF4-FFF2-40B4-BE49-F238E27FC236}">
                <a16:creationId xmlns:a16="http://schemas.microsoft.com/office/drawing/2014/main" id="{B36CB41C-AAE5-3B0F-F591-90CF18CC6C36}"/>
              </a:ext>
            </a:extLst>
          </p:cNvPr>
          <p:cNvSpPr txBox="1">
            <a:spLocks noChangeArrowheads="1"/>
          </p:cNvSpPr>
          <p:nvPr/>
        </p:nvSpPr>
        <p:spPr bwMode="auto">
          <a:xfrm>
            <a:off x="7162800" y="6019800"/>
            <a:ext cx="3124200" cy="457200"/>
          </a:xfrm>
          <a:prstGeom prst="rect">
            <a:avLst/>
          </a:prstGeom>
          <a:noFill/>
          <a:ln w="9525">
            <a:noFill/>
            <a:miter lim="800000"/>
            <a:headEnd/>
            <a:tailEnd/>
          </a:ln>
        </p:spPr>
        <p:txBody>
          <a:bodyPr>
            <a:spAutoFit/>
          </a:bodyPr>
          <a:lstStyle/>
          <a:p>
            <a:pPr algn="l" rtl="0" fontAlgn="base">
              <a:spcBef>
                <a:spcPct val="50000"/>
              </a:spcBef>
              <a:spcAft>
                <a:spcPct val="0"/>
              </a:spcAft>
            </a:pPr>
            <a:r>
              <a:rPr lang="en-US" sz="2400" b="1" dirty="0"/>
              <a:t>Epitokes</a:t>
            </a:r>
          </a:p>
        </p:txBody>
      </p:sp>
      <p:sp>
        <p:nvSpPr>
          <p:cNvPr id="43016" name="Line 12">
            <a:extLst>
              <a:ext uri="{FF2B5EF4-FFF2-40B4-BE49-F238E27FC236}">
                <a16:creationId xmlns:a16="http://schemas.microsoft.com/office/drawing/2014/main" id="{58BE40C9-B283-AA12-868A-9C57D0BA4580}"/>
              </a:ext>
            </a:extLst>
          </p:cNvPr>
          <p:cNvSpPr>
            <a:spLocks noChangeShapeType="1"/>
          </p:cNvSpPr>
          <p:nvPr/>
        </p:nvSpPr>
        <p:spPr bwMode="auto">
          <a:xfrm flipH="1" flipV="1">
            <a:off x="6671733" y="5469465"/>
            <a:ext cx="914399" cy="474133"/>
          </a:xfrm>
          <a:prstGeom prst="line">
            <a:avLst/>
          </a:prstGeom>
          <a:noFill/>
          <a:ln w="9525">
            <a:solidFill>
              <a:schemeClr val="bg1"/>
            </a:solidFill>
            <a:round/>
            <a:headEnd/>
            <a:tailEnd type="triangle"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
        <p:nvSpPr>
          <p:cNvPr id="43017" name="Line 13">
            <a:extLst>
              <a:ext uri="{FF2B5EF4-FFF2-40B4-BE49-F238E27FC236}">
                <a16:creationId xmlns:a16="http://schemas.microsoft.com/office/drawing/2014/main" id="{51383E92-5729-464C-6DB8-99CB5C3115E8}"/>
              </a:ext>
            </a:extLst>
          </p:cNvPr>
          <p:cNvSpPr>
            <a:spLocks noChangeShapeType="1"/>
          </p:cNvSpPr>
          <p:nvPr/>
        </p:nvSpPr>
        <p:spPr bwMode="auto">
          <a:xfrm flipH="1" flipV="1">
            <a:off x="7524547" y="5147733"/>
            <a:ext cx="61585" cy="795866"/>
          </a:xfrm>
          <a:prstGeom prst="line">
            <a:avLst/>
          </a:prstGeom>
          <a:noFill/>
          <a:ln w="9525">
            <a:solidFill>
              <a:schemeClr val="bg1"/>
            </a:solidFill>
            <a:round/>
            <a:headEnd/>
            <a:tailEnd type="triangle"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
        <p:nvSpPr>
          <p:cNvPr id="43018" name="Line 14">
            <a:extLst>
              <a:ext uri="{FF2B5EF4-FFF2-40B4-BE49-F238E27FC236}">
                <a16:creationId xmlns:a16="http://schemas.microsoft.com/office/drawing/2014/main" id="{1ADCD14F-FED6-47CA-0C42-0A9ADC892886}"/>
              </a:ext>
            </a:extLst>
          </p:cNvPr>
          <p:cNvSpPr>
            <a:spLocks noChangeShapeType="1"/>
          </p:cNvSpPr>
          <p:nvPr/>
        </p:nvSpPr>
        <p:spPr bwMode="auto">
          <a:xfrm flipV="1">
            <a:off x="7361364" y="5247216"/>
            <a:ext cx="812799" cy="948266"/>
          </a:xfrm>
          <a:prstGeom prst="line">
            <a:avLst/>
          </a:prstGeom>
          <a:noFill/>
          <a:ln w="9525">
            <a:solidFill>
              <a:schemeClr val="bg1"/>
            </a:solidFill>
            <a:round/>
            <a:headEnd/>
            <a:tailEnd type="triangle"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Tree>
    <p:extLst>
      <p:ext uri="{BB962C8B-B14F-4D97-AF65-F5344CB8AC3E}">
        <p14:creationId xmlns:p14="http://schemas.microsoft.com/office/powerpoint/2010/main" val="135515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72CB-EC10-B74B-D163-DE17286BECEA}"/>
            </a:ext>
          </a:extLst>
        </p:cNvPr>
        <p:cNvGrpSpPr/>
        <p:nvPr/>
      </p:nvGrpSpPr>
      <p:grpSpPr>
        <a:xfrm>
          <a:off x="0" y="0"/>
          <a:ext cx="0" cy="0"/>
          <a:chOff x="0" y="0"/>
          <a:chExt cx="0" cy="0"/>
        </a:xfrm>
      </p:grpSpPr>
      <p:pic>
        <p:nvPicPr>
          <p:cNvPr id="12290" name="Picture 3" descr="17_04">
            <a:extLst>
              <a:ext uri="{FF2B5EF4-FFF2-40B4-BE49-F238E27FC236}">
                <a16:creationId xmlns:a16="http://schemas.microsoft.com/office/drawing/2014/main" id="{347102CF-B774-DF26-5045-32806D41128E}"/>
              </a:ext>
            </a:extLst>
          </p:cNvPr>
          <p:cNvPicPr>
            <a:picLocks noChangeAspect="1" noChangeArrowheads="1"/>
          </p:cNvPicPr>
          <p:nvPr/>
        </p:nvPicPr>
        <p:blipFill>
          <a:blip r:embed="rId3" cstate="print"/>
          <a:srcRect/>
          <a:stretch>
            <a:fillRect/>
          </a:stretch>
        </p:blipFill>
        <p:spPr bwMode="auto">
          <a:xfrm>
            <a:off x="6163733" y="890826"/>
            <a:ext cx="4679950" cy="5797841"/>
          </a:xfrm>
          <a:prstGeom prst="rect">
            <a:avLst/>
          </a:prstGeom>
          <a:noFill/>
          <a:ln w="9525">
            <a:noFill/>
            <a:miter lim="800000"/>
            <a:headEnd/>
            <a:tailEnd/>
          </a:ln>
        </p:spPr>
      </p:pic>
      <p:sp>
        <p:nvSpPr>
          <p:cNvPr id="12291" name="Rectangle 2">
            <a:extLst>
              <a:ext uri="{FF2B5EF4-FFF2-40B4-BE49-F238E27FC236}">
                <a16:creationId xmlns:a16="http://schemas.microsoft.com/office/drawing/2014/main" id="{75AA35BF-DD8E-4C04-82D9-E4EF9CF8E6C6}"/>
              </a:ext>
            </a:extLst>
          </p:cNvPr>
          <p:cNvSpPr>
            <a:spLocks noGrp="1" noChangeArrowheads="1"/>
          </p:cNvSpPr>
          <p:nvPr>
            <p:ph type="title"/>
          </p:nvPr>
        </p:nvSpPr>
        <p:spPr>
          <a:xfrm>
            <a:off x="103312" y="120907"/>
            <a:ext cx="3439294" cy="457201"/>
          </a:xfrm>
        </p:spPr>
        <p:txBody>
          <a:bodyPr>
            <a:normAutofit fontScale="90000"/>
          </a:bodyPr>
          <a:lstStyle/>
          <a:p>
            <a:pPr eaLnBrk="1" hangingPunct="1"/>
            <a:r>
              <a:rPr lang="en-CA" dirty="0"/>
              <a:t>Polychaeta</a:t>
            </a:r>
          </a:p>
        </p:txBody>
      </p:sp>
      <p:pic>
        <p:nvPicPr>
          <p:cNvPr id="12292" name="Picture 4" descr="Amphrite">
            <a:extLst>
              <a:ext uri="{FF2B5EF4-FFF2-40B4-BE49-F238E27FC236}">
                <a16:creationId xmlns:a16="http://schemas.microsoft.com/office/drawing/2014/main" id="{22A282CE-2D3F-9CF8-F507-2FABC31E0FAC}"/>
              </a:ext>
            </a:extLst>
          </p:cNvPr>
          <p:cNvPicPr>
            <a:picLocks noChangeAspect="1" noChangeArrowheads="1"/>
          </p:cNvPicPr>
          <p:nvPr/>
        </p:nvPicPr>
        <p:blipFill>
          <a:blip r:embed="rId4" cstate="print"/>
          <a:srcRect/>
          <a:stretch>
            <a:fillRect/>
          </a:stretch>
        </p:blipFill>
        <p:spPr bwMode="auto">
          <a:xfrm>
            <a:off x="1524000" y="1219200"/>
            <a:ext cx="4267200" cy="5607844"/>
          </a:xfrm>
          <a:prstGeom prst="rect">
            <a:avLst/>
          </a:prstGeom>
          <a:noFill/>
          <a:ln w="9525">
            <a:noFill/>
            <a:miter lim="800000"/>
            <a:headEnd/>
            <a:tailEnd/>
          </a:ln>
        </p:spPr>
      </p:pic>
      <p:sp>
        <p:nvSpPr>
          <p:cNvPr id="12293" name="Text Box 5">
            <a:extLst>
              <a:ext uri="{FF2B5EF4-FFF2-40B4-BE49-F238E27FC236}">
                <a16:creationId xmlns:a16="http://schemas.microsoft.com/office/drawing/2014/main" id="{4712D395-1325-7471-C21F-A1E214938443}"/>
              </a:ext>
            </a:extLst>
          </p:cNvPr>
          <p:cNvSpPr txBox="1">
            <a:spLocks noChangeArrowheads="1"/>
          </p:cNvSpPr>
          <p:nvPr/>
        </p:nvSpPr>
        <p:spPr bwMode="auto">
          <a:xfrm>
            <a:off x="6312024" y="510143"/>
            <a:ext cx="1198470" cy="369332"/>
          </a:xfrm>
          <a:prstGeom prst="rect">
            <a:avLst/>
          </a:prstGeom>
          <a:noFill/>
          <a:ln w="9525">
            <a:noFill/>
            <a:miter lim="800000"/>
            <a:headEnd/>
            <a:tailEnd/>
          </a:ln>
        </p:spPr>
        <p:txBody>
          <a:bodyPr wrap="none">
            <a:spAutoFit/>
          </a:bodyPr>
          <a:lstStyle/>
          <a:p>
            <a:pPr algn="r" rtl="1">
              <a:defRPr/>
            </a:pPr>
            <a:r>
              <a:rPr lang="en-US" dirty="0">
                <a:solidFill>
                  <a:prstClr val="black"/>
                </a:solidFill>
                <a:latin typeface="Calibri"/>
              </a:rPr>
              <a:t>Amphitrite</a:t>
            </a:r>
            <a:endParaRPr lang="en-US" sz="2400" dirty="0">
              <a:solidFill>
                <a:prstClr val="black"/>
              </a:solidFill>
              <a:latin typeface="Calibri"/>
            </a:endParaRPr>
          </a:p>
        </p:txBody>
      </p:sp>
    </p:spTree>
    <p:extLst>
      <p:ext uri="{BB962C8B-B14F-4D97-AF65-F5344CB8AC3E}">
        <p14:creationId xmlns:p14="http://schemas.microsoft.com/office/powerpoint/2010/main" val="358355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B2F27-1B0B-C0E5-4300-A1B5F6A3F7AB}"/>
            </a:ext>
          </a:extLst>
        </p:cNvPr>
        <p:cNvGrpSpPr/>
        <p:nvPr/>
      </p:nvGrpSpPr>
      <p:grpSpPr>
        <a:xfrm>
          <a:off x="0" y="0"/>
          <a:ext cx="0" cy="0"/>
          <a:chOff x="0" y="0"/>
          <a:chExt cx="0" cy="0"/>
        </a:xfrm>
      </p:grpSpPr>
      <p:pic>
        <p:nvPicPr>
          <p:cNvPr id="13314" name="Picture 3" descr="17_05">
            <a:extLst>
              <a:ext uri="{FF2B5EF4-FFF2-40B4-BE49-F238E27FC236}">
                <a16:creationId xmlns:a16="http://schemas.microsoft.com/office/drawing/2014/main" id="{62900548-2373-EED0-AA52-58E27A60E644}"/>
              </a:ext>
            </a:extLst>
          </p:cNvPr>
          <p:cNvPicPr>
            <a:picLocks noChangeAspect="1" noChangeArrowheads="1"/>
          </p:cNvPicPr>
          <p:nvPr/>
        </p:nvPicPr>
        <p:blipFill>
          <a:blip r:embed="rId3" cstate="print"/>
          <a:srcRect/>
          <a:stretch>
            <a:fillRect/>
          </a:stretch>
        </p:blipFill>
        <p:spPr bwMode="auto">
          <a:xfrm>
            <a:off x="1591469" y="732769"/>
            <a:ext cx="9009062" cy="6237312"/>
          </a:xfrm>
          <a:prstGeom prst="rect">
            <a:avLst/>
          </a:prstGeom>
          <a:noFill/>
          <a:ln w="9525">
            <a:noFill/>
            <a:miter lim="800000"/>
            <a:headEnd/>
            <a:tailEnd/>
          </a:ln>
        </p:spPr>
      </p:pic>
      <p:sp>
        <p:nvSpPr>
          <p:cNvPr id="13315" name="Rectangle 2">
            <a:extLst>
              <a:ext uri="{FF2B5EF4-FFF2-40B4-BE49-F238E27FC236}">
                <a16:creationId xmlns:a16="http://schemas.microsoft.com/office/drawing/2014/main" id="{18CE8559-AEF3-B9B2-47F4-E86F318DBF78}"/>
              </a:ext>
            </a:extLst>
          </p:cNvPr>
          <p:cNvSpPr>
            <a:spLocks noGrp="1" noChangeArrowheads="1"/>
          </p:cNvSpPr>
          <p:nvPr>
            <p:ph type="title"/>
          </p:nvPr>
        </p:nvSpPr>
        <p:spPr>
          <a:xfrm>
            <a:off x="1538624" y="24116"/>
            <a:ext cx="2503190" cy="471586"/>
          </a:xfrm>
        </p:spPr>
        <p:txBody>
          <a:bodyPr>
            <a:normAutofit fontScale="90000"/>
          </a:bodyPr>
          <a:lstStyle/>
          <a:p>
            <a:pPr eaLnBrk="1" hangingPunct="1"/>
            <a:r>
              <a:rPr lang="en-CA" dirty="0"/>
              <a:t>Polychaeta</a:t>
            </a:r>
          </a:p>
        </p:txBody>
      </p:sp>
      <p:sp>
        <p:nvSpPr>
          <p:cNvPr id="13316" name="Text Box 4">
            <a:extLst>
              <a:ext uri="{FF2B5EF4-FFF2-40B4-BE49-F238E27FC236}">
                <a16:creationId xmlns:a16="http://schemas.microsoft.com/office/drawing/2014/main" id="{316794CB-3A6D-D77F-1833-80CC3CCCF8DD}"/>
              </a:ext>
            </a:extLst>
          </p:cNvPr>
          <p:cNvSpPr txBox="1">
            <a:spLocks noChangeArrowheads="1"/>
          </p:cNvSpPr>
          <p:nvPr/>
        </p:nvSpPr>
        <p:spPr bwMode="auto">
          <a:xfrm>
            <a:off x="3963989" y="1793875"/>
            <a:ext cx="2402581" cy="369332"/>
          </a:xfrm>
          <a:prstGeom prst="rect">
            <a:avLst/>
          </a:prstGeom>
          <a:noFill/>
          <a:ln w="9525">
            <a:noFill/>
            <a:miter lim="800000"/>
            <a:headEnd/>
            <a:tailEnd/>
          </a:ln>
        </p:spPr>
        <p:txBody>
          <a:bodyPr wrap="none">
            <a:spAutoFit/>
          </a:bodyPr>
          <a:lstStyle/>
          <a:p>
            <a:r>
              <a:rPr lang="en-US" dirty="0"/>
              <a:t>Lugworm (</a:t>
            </a:r>
            <a:r>
              <a:rPr lang="en-US" i="1" dirty="0"/>
              <a:t>Arenicola </a:t>
            </a:r>
            <a:r>
              <a:rPr lang="en-US" i="1" dirty="0" err="1"/>
              <a:t>sp</a:t>
            </a:r>
            <a:r>
              <a:rPr lang="en-US" dirty="0"/>
              <a:t>)</a:t>
            </a:r>
          </a:p>
        </p:txBody>
      </p:sp>
    </p:spTree>
    <p:extLst>
      <p:ext uri="{BB962C8B-B14F-4D97-AF65-F5344CB8AC3E}">
        <p14:creationId xmlns:p14="http://schemas.microsoft.com/office/powerpoint/2010/main" val="322674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7B4C6-CDAE-43CE-1CEE-79735220E1D0}"/>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F9E5CECE-C8F7-6A85-C31C-8C466503E8F9}"/>
              </a:ext>
            </a:extLst>
          </p:cNvPr>
          <p:cNvSpPr>
            <a:spLocks noGrp="1" noChangeArrowheads="1"/>
          </p:cNvSpPr>
          <p:nvPr>
            <p:ph type="title"/>
          </p:nvPr>
        </p:nvSpPr>
        <p:spPr>
          <a:xfrm>
            <a:off x="88614" y="102816"/>
            <a:ext cx="3295278" cy="687610"/>
          </a:xfrm>
        </p:spPr>
        <p:txBody>
          <a:bodyPr/>
          <a:lstStyle/>
          <a:p>
            <a:pPr eaLnBrk="1" hangingPunct="1"/>
            <a:r>
              <a:rPr lang="en-CA" b="1" dirty="0"/>
              <a:t>Class Oligochaeta</a:t>
            </a:r>
          </a:p>
        </p:txBody>
      </p:sp>
      <p:pic>
        <p:nvPicPr>
          <p:cNvPr id="20483" name="Picture 3" descr="17_12b">
            <a:extLst>
              <a:ext uri="{FF2B5EF4-FFF2-40B4-BE49-F238E27FC236}">
                <a16:creationId xmlns:a16="http://schemas.microsoft.com/office/drawing/2014/main" id="{04A60638-1039-D084-F362-633AAFECF368}"/>
              </a:ext>
            </a:extLst>
          </p:cNvPr>
          <p:cNvPicPr>
            <a:picLocks noChangeAspect="1" noChangeArrowheads="1"/>
          </p:cNvPicPr>
          <p:nvPr/>
        </p:nvPicPr>
        <p:blipFill>
          <a:blip r:embed="rId3" cstate="print"/>
          <a:srcRect/>
          <a:stretch>
            <a:fillRect/>
          </a:stretch>
        </p:blipFill>
        <p:spPr bwMode="auto">
          <a:xfrm>
            <a:off x="702733" y="3806139"/>
            <a:ext cx="10515600" cy="2678112"/>
          </a:xfrm>
          <a:prstGeom prst="rect">
            <a:avLst/>
          </a:prstGeom>
          <a:noFill/>
          <a:ln w="9525">
            <a:noFill/>
            <a:miter lim="800000"/>
            <a:headEnd/>
            <a:tailEnd/>
          </a:ln>
        </p:spPr>
      </p:pic>
      <p:sp>
        <p:nvSpPr>
          <p:cNvPr id="3" name="TextBox 2">
            <a:extLst>
              <a:ext uri="{FF2B5EF4-FFF2-40B4-BE49-F238E27FC236}">
                <a16:creationId xmlns:a16="http://schemas.microsoft.com/office/drawing/2014/main" id="{2B0C7145-2C4F-D5DE-5008-28CF7F252FFB}"/>
              </a:ext>
            </a:extLst>
          </p:cNvPr>
          <p:cNvSpPr txBox="1"/>
          <p:nvPr/>
        </p:nvSpPr>
        <p:spPr>
          <a:xfrm>
            <a:off x="192335" y="660752"/>
            <a:ext cx="11686397" cy="3046988"/>
          </a:xfrm>
          <a:prstGeom prst="rect">
            <a:avLst/>
          </a:prstGeom>
          <a:noFill/>
        </p:spPr>
        <p:txBody>
          <a:bodyPr wrap="square">
            <a:spAutoFit/>
          </a:bodyPr>
          <a:lstStyle/>
          <a:p>
            <a:pPr algn="l" rtl="0" fontAlgn="base">
              <a:spcBef>
                <a:spcPct val="0"/>
              </a:spcBef>
              <a:spcAft>
                <a:spcPct val="0"/>
              </a:spcAft>
              <a:buFontTx/>
              <a:buChar char="•"/>
            </a:pPr>
            <a:r>
              <a:rPr lang="en-US" sz="2400" b="1" dirty="0"/>
              <a:t>terrestrial, freshwater , and few marine.</a:t>
            </a:r>
          </a:p>
          <a:p>
            <a:pPr algn="l" rtl="0" fontAlgn="base">
              <a:spcBef>
                <a:spcPct val="0"/>
              </a:spcBef>
              <a:spcAft>
                <a:spcPct val="0"/>
              </a:spcAft>
              <a:buFontTx/>
              <a:buChar char="•"/>
            </a:pPr>
            <a:endParaRPr lang="en-US" sz="2400" b="1" dirty="0"/>
          </a:p>
          <a:p>
            <a:pPr algn="l" rtl="0" fontAlgn="base">
              <a:spcBef>
                <a:spcPct val="0"/>
              </a:spcBef>
              <a:spcAft>
                <a:spcPct val="0"/>
              </a:spcAft>
              <a:buFontTx/>
              <a:buChar char="•"/>
            </a:pPr>
            <a:r>
              <a:rPr lang="en-US" sz="2400" b="1" dirty="0"/>
              <a:t> have few setae (Oligo = few, chaeta = setae).</a:t>
            </a:r>
          </a:p>
          <a:p>
            <a:pPr algn="l" rtl="0" fontAlgn="base">
              <a:spcBef>
                <a:spcPct val="0"/>
              </a:spcBef>
              <a:spcAft>
                <a:spcPct val="0"/>
              </a:spcAft>
              <a:buFontTx/>
              <a:buChar char="•"/>
            </a:pPr>
            <a:endParaRPr lang="en-US" sz="2400" b="1" dirty="0"/>
          </a:p>
          <a:p>
            <a:pPr algn="l" rtl="0" fontAlgn="base">
              <a:spcBef>
                <a:spcPct val="0"/>
              </a:spcBef>
              <a:spcAft>
                <a:spcPct val="0"/>
              </a:spcAft>
              <a:buFontTx/>
              <a:buChar char="•"/>
            </a:pPr>
            <a:r>
              <a:rPr lang="en-US" sz="2400" b="1" dirty="0"/>
              <a:t> usually feed on detritus (decaying organic matter).</a:t>
            </a:r>
          </a:p>
          <a:p>
            <a:pPr algn="l" rtl="0" fontAlgn="base">
              <a:spcBef>
                <a:spcPct val="0"/>
              </a:spcBef>
              <a:spcAft>
                <a:spcPct val="0"/>
              </a:spcAft>
              <a:buFontTx/>
              <a:buChar char="•"/>
            </a:pPr>
            <a:endParaRPr lang="en-US" sz="2400" b="1" dirty="0"/>
          </a:p>
          <a:p>
            <a:pPr algn="l" rtl="0" fontAlgn="base">
              <a:spcBef>
                <a:spcPct val="0"/>
              </a:spcBef>
              <a:spcAft>
                <a:spcPct val="0"/>
              </a:spcAft>
              <a:buFontTx/>
              <a:buChar char="•"/>
            </a:pPr>
            <a:r>
              <a:rPr lang="en-US" sz="2400" b="1" dirty="0"/>
              <a:t> have specialized digestive system to obtain the maximum amount of nutrients out of the detritus (e.g. typhlosole, gizzard, crop…).</a:t>
            </a:r>
          </a:p>
        </p:txBody>
      </p:sp>
    </p:spTree>
    <p:extLst>
      <p:ext uri="{BB962C8B-B14F-4D97-AF65-F5344CB8AC3E}">
        <p14:creationId xmlns:p14="http://schemas.microsoft.com/office/powerpoint/2010/main" val="1450468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AAC5D-6356-02D9-8C25-DEFD9CD179B8}"/>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E343E5DD-7B8B-6579-1ED7-3C72B786CC3B}"/>
              </a:ext>
            </a:extLst>
          </p:cNvPr>
          <p:cNvSpPr>
            <a:spLocks noGrp="1" noChangeArrowheads="1"/>
          </p:cNvSpPr>
          <p:nvPr>
            <p:ph type="title"/>
          </p:nvPr>
        </p:nvSpPr>
        <p:spPr>
          <a:xfrm>
            <a:off x="284342" y="233463"/>
            <a:ext cx="6644964" cy="552251"/>
          </a:xfrm>
        </p:spPr>
        <p:txBody>
          <a:bodyPr>
            <a:noAutofit/>
          </a:bodyPr>
          <a:lstStyle/>
          <a:p>
            <a:pPr algn="l" eaLnBrk="1" hangingPunct="1"/>
            <a:r>
              <a:rPr lang="en-US" sz="3600" b="1" dirty="0"/>
              <a:t>Annelida Characteristics</a:t>
            </a:r>
          </a:p>
        </p:txBody>
      </p:sp>
      <p:sp>
        <p:nvSpPr>
          <p:cNvPr id="7171" name="Text Box 3">
            <a:extLst>
              <a:ext uri="{FF2B5EF4-FFF2-40B4-BE49-F238E27FC236}">
                <a16:creationId xmlns:a16="http://schemas.microsoft.com/office/drawing/2014/main" id="{C50AA83A-5ACB-9AFC-E12C-77AF2CB3C3CB}"/>
              </a:ext>
            </a:extLst>
          </p:cNvPr>
          <p:cNvSpPr txBox="1">
            <a:spLocks noChangeArrowheads="1"/>
          </p:cNvSpPr>
          <p:nvPr/>
        </p:nvSpPr>
        <p:spPr bwMode="auto">
          <a:xfrm>
            <a:off x="429585" y="1361728"/>
            <a:ext cx="2019999" cy="523220"/>
          </a:xfrm>
          <a:prstGeom prst="rect">
            <a:avLst/>
          </a:prstGeom>
          <a:noFill/>
          <a:ln w="38100">
            <a:solidFill>
              <a:srgbClr val="FF66FF"/>
            </a:solidFill>
            <a:miter lim="800000"/>
            <a:headEnd/>
            <a:tailEnd/>
          </a:ln>
        </p:spPr>
        <p:txBody>
          <a:bodyPr wrap="square">
            <a:spAutoFit/>
          </a:bodyPr>
          <a:lstStyle/>
          <a:p>
            <a:pPr fontAlgn="base">
              <a:spcBef>
                <a:spcPct val="0"/>
              </a:spcBef>
              <a:spcAft>
                <a:spcPct val="0"/>
              </a:spcAft>
              <a:defRPr/>
            </a:pPr>
            <a:r>
              <a:rPr lang="en-US" sz="2800" b="1" dirty="0">
                <a:solidFill>
                  <a:prstClr val="black"/>
                </a:solidFill>
                <a:latin typeface="Times New Roman"/>
              </a:rPr>
              <a:t>Protostome</a:t>
            </a:r>
          </a:p>
        </p:txBody>
      </p:sp>
      <p:sp>
        <p:nvSpPr>
          <p:cNvPr id="7172" name="Text Box 4">
            <a:extLst>
              <a:ext uri="{FF2B5EF4-FFF2-40B4-BE49-F238E27FC236}">
                <a16:creationId xmlns:a16="http://schemas.microsoft.com/office/drawing/2014/main" id="{182EEFCB-D9A3-36F5-FEDA-DADA624966FC}"/>
              </a:ext>
            </a:extLst>
          </p:cNvPr>
          <p:cNvSpPr txBox="1">
            <a:spLocks noChangeArrowheads="1"/>
          </p:cNvSpPr>
          <p:nvPr/>
        </p:nvSpPr>
        <p:spPr bwMode="auto">
          <a:xfrm>
            <a:off x="284342" y="2808108"/>
            <a:ext cx="11734450" cy="3816429"/>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800" b="1" dirty="0">
                <a:solidFill>
                  <a:prstClr val="black"/>
                </a:solidFill>
                <a:latin typeface="Times New Roman"/>
              </a:rPr>
              <a:t>Development is characterized by:</a:t>
            </a:r>
          </a:p>
          <a:p>
            <a:pPr lvl="1" fontAlgn="base">
              <a:spcBef>
                <a:spcPct val="0"/>
              </a:spcBef>
              <a:spcAft>
                <a:spcPct val="0"/>
              </a:spcAft>
              <a:buFontTx/>
              <a:buChar char="•"/>
              <a:defRPr/>
            </a:pPr>
            <a:endParaRPr lang="en-US" sz="900" b="1" dirty="0">
              <a:solidFill>
                <a:prstClr val="black"/>
              </a:solidFill>
              <a:latin typeface="Times New Roman"/>
            </a:endParaRPr>
          </a:p>
          <a:p>
            <a:pPr lvl="1" fontAlgn="base">
              <a:spcBef>
                <a:spcPct val="0"/>
              </a:spcBef>
              <a:spcAft>
                <a:spcPct val="0"/>
              </a:spcAft>
              <a:buFontTx/>
              <a:buChar char="•"/>
              <a:defRPr/>
            </a:pPr>
            <a:r>
              <a:rPr lang="en-US" sz="2800" b="1" dirty="0">
                <a:solidFill>
                  <a:prstClr val="black"/>
                </a:solidFill>
                <a:latin typeface="Times New Roman"/>
              </a:rPr>
              <a:t> blastopore becomes the mouth</a:t>
            </a:r>
          </a:p>
          <a:p>
            <a:pPr lvl="1" fontAlgn="base">
              <a:spcBef>
                <a:spcPct val="0"/>
              </a:spcBef>
              <a:spcAft>
                <a:spcPct val="0"/>
              </a:spcAft>
              <a:buFontTx/>
              <a:buChar char="•"/>
              <a:defRPr/>
            </a:pPr>
            <a:endParaRPr lang="en-US" sz="900" b="1" dirty="0">
              <a:solidFill>
                <a:prstClr val="black"/>
              </a:solidFill>
              <a:latin typeface="Times New Roman"/>
            </a:endParaRPr>
          </a:p>
          <a:p>
            <a:pPr lvl="1" fontAlgn="base">
              <a:spcBef>
                <a:spcPct val="0"/>
              </a:spcBef>
              <a:spcAft>
                <a:spcPct val="0"/>
              </a:spcAft>
              <a:buFontTx/>
              <a:buChar char="•"/>
              <a:defRPr/>
            </a:pPr>
            <a:r>
              <a:rPr lang="en-US" sz="2800" b="1" dirty="0">
                <a:solidFill>
                  <a:prstClr val="black"/>
                </a:solidFill>
                <a:latin typeface="Times New Roman"/>
              </a:rPr>
              <a:t> Spiral cleavage</a:t>
            </a:r>
            <a:endParaRPr lang="en-US" sz="900" b="1" dirty="0">
              <a:solidFill>
                <a:prstClr val="black"/>
              </a:solidFill>
              <a:latin typeface="Times New Roman"/>
            </a:endParaRPr>
          </a:p>
          <a:p>
            <a:pPr lvl="1" fontAlgn="base">
              <a:spcBef>
                <a:spcPct val="0"/>
              </a:spcBef>
              <a:spcAft>
                <a:spcPct val="0"/>
              </a:spcAft>
              <a:buFontTx/>
              <a:buChar char="•"/>
              <a:defRPr/>
            </a:pPr>
            <a:r>
              <a:rPr lang="en-US" sz="2800" b="1" dirty="0">
                <a:solidFill>
                  <a:prstClr val="black"/>
                </a:solidFill>
                <a:latin typeface="Times New Roman"/>
              </a:rPr>
              <a:t>Determinant development</a:t>
            </a:r>
          </a:p>
          <a:p>
            <a:pPr lvl="1" fontAlgn="base">
              <a:spcBef>
                <a:spcPct val="0"/>
              </a:spcBef>
              <a:spcAft>
                <a:spcPct val="0"/>
              </a:spcAft>
              <a:buFontTx/>
              <a:buChar char="•"/>
              <a:defRPr/>
            </a:pPr>
            <a:r>
              <a:rPr lang="en-US" sz="2800" b="1" dirty="0">
                <a:solidFill>
                  <a:prstClr val="black"/>
                </a:solidFill>
                <a:latin typeface="Times New Roman"/>
              </a:rPr>
              <a:t> Schizocoelus coelom development (eucoelom) </a:t>
            </a:r>
          </a:p>
          <a:p>
            <a:pPr lvl="1" fontAlgn="base">
              <a:spcBef>
                <a:spcPct val="0"/>
              </a:spcBef>
              <a:spcAft>
                <a:spcPct val="0"/>
              </a:spcAft>
              <a:buFontTx/>
              <a:buChar char="•"/>
              <a:defRPr/>
            </a:pPr>
            <a:r>
              <a:rPr lang="en-US" sz="2800" b="1" dirty="0">
                <a:solidFill>
                  <a:prstClr val="black"/>
                </a:solidFill>
                <a:latin typeface="Times New Roman"/>
              </a:rPr>
              <a:t>Coelom is closed fluid filled cavity that surround the gut. </a:t>
            </a:r>
          </a:p>
          <a:p>
            <a:pPr marL="914400" lvl="1" indent="-457200" fontAlgn="base">
              <a:spcBef>
                <a:spcPct val="0"/>
              </a:spcBef>
              <a:spcAft>
                <a:spcPct val="0"/>
              </a:spcAft>
              <a:buFont typeface="Arial" panose="020B0604020202020204" pitchFamily="34" charset="0"/>
              <a:buChar char="•"/>
              <a:defRPr/>
            </a:pPr>
            <a:r>
              <a:rPr lang="en-US" sz="2800" b="1" dirty="0">
                <a:solidFill>
                  <a:prstClr val="black"/>
                </a:solidFill>
                <a:latin typeface="Times New Roman"/>
              </a:rPr>
              <a:t>Mesodermal membranes (mesenteries) suspend organs in the coelom.</a:t>
            </a:r>
          </a:p>
          <a:p>
            <a:pPr fontAlgn="base">
              <a:spcBef>
                <a:spcPct val="0"/>
              </a:spcBef>
              <a:spcAft>
                <a:spcPct val="0"/>
              </a:spcAft>
              <a:buFontTx/>
              <a:buChar char="•"/>
              <a:defRPr/>
            </a:pPr>
            <a:endParaRPr lang="en-US" sz="2800" b="1" dirty="0">
              <a:solidFill>
                <a:srgbClr val="FFFF66"/>
              </a:solidFill>
              <a:latin typeface="Times New Roman"/>
            </a:endParaRPr>
          </a:p>
        </p:txBody>
      </p:sp>
      <p:pic>
        <p:nvPicPr>
          <p:cNvPr id="2" name="Picture 1">
            <a:extLst>
              <a:ext uri="{FF2B5EF4-FFF2-40B4-BE49-F238E27FC236}">
                <a16:creationId xmlns:a16="http://schemas.microsoft.com/office/drawing/2014/main" id="{04E257B1-CF75-6E53-E3DA-FADAE7A5F65D}"/>
              </a:ext>
            </a:extLst>
          </p:cNvPr>
          <p:cNvPicPr>
            <a:picLocks noChangeAspect="1"/>
          </p:cNvPicPr>
          <p:nvPr/>
        </p:nvPicPr>
        <p:blipFill>
          <a:blip r:embed="rId3"/>
          <a:stretch>
            <a:fillRect/>
          </a:stretch>
        </p:blipFill>
        <p:spPr>
          <a:xfrm>
            <a:off x="7282694" y="897555"/>
            <a:ext cx="4479721" cy="3053271"/>
          </a:xfrm>
          <a:prstGeom prst="rect">
            <a:avLst/>
          </a:prstGeom>
        </p:spPr>
      </p:pic>
    </p:spTree>
    <p:extLst>
      <p:ext uri="{BB962C8B-B14F-4D97-AF65-F5344CB8AC3E}">
        <p14:creationId xmlns:p14="http://schemas.microsoft.com/office/powerpoint/2010/main" val="572923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E31CA3-A34C-274F-2635-AFCE1D101389}"/>
              </a:ext>
            </a:extLst>
          </p:cNvPr>
          <p:cNvSpPr>
            <a:spLocks noGrp="1"/>
          </p:cNvSpPr>
          <p:nvPr>
            <p:ph type="title"/>
          </p:nvPr>
        </p:nvSpPr>
        <p:spPr>
          <a:xfrm>
            <a:off x="211666" y="143933"/>
            <a:ext cx="11514667" cy="6112934"/>
          </a:xfrm>
        </p:spPr>
        <p:txBody>
          <a:bodyPr>
            <a:noAutofit/>
          </a:bodyPr>
          <a:lstStyle/>
          <a:p>
            <a:pPr algn="l"/>
            <a:r>
              <a:rPr lang="en-US" sz="2400" dirty="0"/>
              <a:t>Upon careful examination of the worm,  the followings opening can be observed : </a:t>
            </a:r>
            <a:br>
              <a:rPr lang="en-US" sz="2400" dirty="0"/>
            </a:br>
            <a:r>
              <a:rPr lang="en-US" sz="2400" dirty="0"/>
              <a:t>1-themouth.</a:t>
            </a:r>
            <a:br>
              <a:rPr lang="en-US" sz="2400" dirty="0"/>
            </a:br>
            <a:r>
              <a:rPr lang="en-US" sz="2400" dirty="0"/>
              <a:t>2-the anus.</a:t>
            </a:r>
            <a:br>
              <a:rPr lang="en-US" sz="2400" dirty="0"/>
            </a:br>
            <a:r>
              <a:rPr lang="en-US" sz="2400" dirty="0"/>
              <a:t>3-Dorsal pores, the first opening located in the middle line starting from the </a:t>
            </a:r>
            <a:r>
              <a:rPr lang="en-US" sz="2400" dirty="0">
                <a:solidFill>
                  <a:srgbClr val="FF0000"/>
                </a:solidFill>
              </a:rPr>
              <a:t>8 th</a:t>
            </a:r>
            <a:r>
              <a:rPr lang="en-US" sz="2400" dirty="0"/>
              <a:t> or </a:t>
            </a:r>
            <a:br>
              <a:rPr lang="en-US" sz="2400" dirty="0"/>
            </a:br>
            <a:r>
              <a:rPr lang="en-US" sz="2400" dirty="0">
                <a:solidFill>
                  <a:srgbClr val="FF0000"/>
                </a:solidFill>
              </a:rPr>
              <a:t>    9 th</a:t>
            </a:r>
            <a:r>
              <a:rPr lang="en-US" sz="2400" dirty="0"/>
              <a:t> segment to the end of the body.</a:t>
            </a:r>
            <a:br>
              <a:rPr lang="en-US" sz="2400" dirty="0"/>
            </a:br>
            <a:r>
              <a:rPr lang="en-US" sz="2400" dirty="0"/>
              <a:t>4-excretory pores, nephridiopores which form tow rows in the ventral side. A pair in</a:t>
            </a:r>
            <a:br>
              <a:rPr lang="en-US" sz="2400" dirty="0"/>
            </a:br>
            <a:r>
              <a:rPr lang="en-US" sz="2400" dirty="0"/>
              <a:t>    each segment except through the </a:t>
            </a:r>
            <a:r>
              <a:rPr lang="en-US" sz="2400" dirty="0">
                <a:solidFill>
                  <a:srgbClr val="FF0000"/>
                </a:solidFill>
              </a:rPr>
              <a:t>first three </a:t>
            </a:r>
            <a:r>
              <a:rPr lang="en-US" sz="2400" dirty="0"/>
              <a:t>segments and the </a:t>
            </a:r>
            <a:r>
              <a:rPr lang="en-US" sz="2400" dirty="0">
                <a:solidFill>
                  <a:srgbClr val="FF0000"/>
                </a:solidFill>
              </a:rPr>
              <a:t>last</a:t>
            </a:r>
            <a:r>
              <a:rPr lang="en-US" sz="2400" dirty="0"/>
              <a:t>.</a:t>
            </a:r>
            <a:br>
              <a:rPr lang="en-US" sz="2400" dirty="0"/>
            </a:br>
            <a:r>
              <a:rPr lang="en-US" sz="2400" dirty="0"/>
              <a:t> 5- male genital opening are a pair of slit openings on the ventral side of segment </a:t>
            </a:r>
            <a:r>
              <a:rPr lang="en-US" sz="2400" dirty="0">
                <a:solidFill>
                  <a:srgbClr val="FF0000"/>
                </a:solidFill>
              </a:rPr>
              <a:t>15</a:t>
            </a:r>
            <a:r>
              <a:rPr lang="en-US" sz="2400" dirty="0"/>
              <a:t>.</a:t>
            </a:r>
            <a:br>
              <a:rPr lang="en-US" sz="2400" dirty="0"/>
            </a:br>
            <a:r>
              <a:rPr lang="en-US" sz="2400" dirty="0"/>
              <a:t>6- female genital openings are tow small round opening located on the ventral side </a:t>
            </a:r>
            <a:br>
              <a:rPr lang="en-US" sz="2400" dirty="0"/>
            </a:br>
            <a:r>
              <a:rPr lang="en-US" sz="2400" dirty="0"/>
              <a:t>     of segment </a:t>
            </a:r>
            <a:r>
              <a:rPr lang="en-US" sz="2400" dirty="0">
                <a:solidFill>
                  <a:srgbClr val="FF0000"/>
                </a:solidFill>
              </a:rPr>
              <a:t>14</a:t>
            </a:r>
            <a:r>
              <a:rPr lang="en-US" sz="2400" dirty="0"/>
              <a:t>.</a:t>
            </a:r>
            <a:br>
              <a:rPr lang="en-US" sz="2400" dirty="0"/>
            </a:br>
            <a:r>
              <a:rPr lang="en-US" sz="2400" dirty="0"/>
              <a:t>7- openings of seminal receptacles these are a pair of small openings located between </a:t>
            </a:r>
            <a:r>
              <a:rPr lang="en-US" sz="2400" dirty="0">
                <a:solidFill>
                  <a:srgbClr val="FF0000"/>
                </a:solidFill>
              </a:rPr>
              <a:t>9,10</a:t>
            </a:r>
            <a:br>
              <a:rPr lang="en-US" sz="2400" dirty="0"/>
            </a:br>
            <a:r>
              <a:rPr lang="en-US" sz="2400" dirty="0"/>
              <a:t>     segments and </a:t>
            </a:r>
            <a:r>
              <a:rPr lang="en-US" sz="2400" dirty="0">
                <a:solidFill>
                  <a:srgbClr val="FF0000"/>
                </a:solidFill>
              </a:rPr>
              <a:t>10,11 </a:t>
            </a:r>
            <a:r>
              <a:rPr lang="en-US" sz="2400" dirty="0"/>
              <a:t>segments .These belong to the genital reservoirs in which a</a:t>
            </a:r>
            <a:br>
              <a:rPr lang="en-US" sz="2400" dirty="0"/>
            </a:br>
            <a:r>
              <a:rPr lang="en-US" sz="2400" dirty="0"/>
              <a:t>     worm participating sperms from the other worm involved in the mating process </a:t>
            </a:r>
            <a:r>
              <a:rPr lang="en-US" sz="2400" b="1" dirty="0"/>
              <a:t>. </a:t>
            </a:r>
            <a:endParaRPr lang="ar-IQ" sz="2400" b="1" dirty="0"/>
          </a:p>
        </p:txBody>
      </p:sp>
    </p:spTree>
    <p:extLst>
      <p:ext uri="{BB962C8B-B14F-4D97-AF65-F5344CB8AC3E}">
        <p14:creationId xmlns:p14="http://schemas.microsoft.com/office/powerpoint/2010/main" val="3085277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3276F-B398-621C-88FD-7A3312A3743E}"/>
            </a:ext>
          </a:extLst>
        </p:cNvPr>
        <p:cNvGrpSpPr/>
        <p:nvPr/>
      </p:nvGrpSpPr>
      <p:grpSpPr>
        <a:xfrm>
          <a:off x="0" y="0"/>
          <a:ext cx="0" cy="0"/>
          <a:chOff x="0" y="0"/>
          <a:chExt cx="0" cy="0"/>
        </a:xfrm>
      </p:grpSpPr>
      <p:pic>
        <p:nvPicPr>
          <p:cNvPr id="21506" name="Picture 1027" descr="17_12a">
            <a:extLst>
              <a:ext uri="{FF2B5EF4-FFF2-40B4-BE49-F238E27FC236}">
                <a16:creationId xmlns:a16="http://schemas.microsoft.com/office/drawing/2014/main" id="{6E988581-B4B4-E297-7720-12B53165C4F4}"/>
              </a:ext>
            </a:extLst>
          </p:cNvPr>
          <p:cNvPicPr>
            <a:picLocks noChangeAspect="1" noChangeArrowheads="1"/>
          </p:cNvPicPr>
          <p:nvPr/>
        </p:nvPicPr>
        <p:blipFill>
          <a:blip r:embed="rId3" cstate="print"/>
          <a:srcRect/>
          <a:stretch>
            <a:fillRect/>
          </a:stretch>
        </p:blipFill>
        <p:spPr bwMode="auto">
          <a:xfrm>
            <a:off x="990715" y="620688"/>
            <a:ext cx="9034462" cy="6120680"/>
          </a:xfrm>
          <a:prstGeom prst="rect">
            <a:avLst/>
          </a:prstGeom>
          <a:noFill/>
          <a:ln w="9525">
            <a:noFill/>
            <a:miter lim="800000"/>
            <a:headEnd/>
            <a:tailEnd/>
          </a:ln>
        </p:spPr>
      </p:pic>
      <p:sp>
        <p:nvSpPr>
          <p:cNvPr id="21507" name="Rectangle 1026">
            <a:extLst>
              <a:ext uri="{FF2B5EF4-FFF2-40B4-BE49-F238E27FC236}">
                <a16:creationId xmlns:a16="http://schemas.microsoft.com/office/drawing/2014/main" id="{3E36BE2A-880B-50FF-6F49-96EEE1C757B0}"/>
              </a:ext>
            </a:extLst>
          </p:cNvPr>
          <p:cNvSpPr>
            <a:spLocks noGrp="1" noChangeArrowheads="1"/>
          </p:cNvSpPr>
          <p:nvPr>
            <p:ph type="title"/>
          </p:nvPr>
        </p:nvSpPr>
        <p:spPr>
          <a:xfrm>
            <a:off x="1631504" y="116632"/>
            <a:ext cx="3876442" cy="183554"/>
          </a:xfrm>
        </p:spPr>
        <p:txBody>
          <a:bodyPr>
            <a:normAutofit fontScale="90000"/>
          </a:bodyPr>
          <a:lstStyle/>
          <a:p>
            <a:pPr eaLnBrk="1" hangingPunct="1"/>
            <a:r>
              <a:rPr lang="en-CA" b="1" dirty="0"/>
              <a:t>Oligochaete Anatomy</a:t>
            </a:r>
          </a:p>
        </p:txBody>
      </p:sp>
    </p:spTree>
    <p:extLst>
      <p:ext uri="{BB962C8B-B14F-4D97-AF65-F5344CB8AC3E}">
        <p14:creationId xmlns:p14="http://schemas.microsoft.com/office/powerpoint/2010/main" val="348561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298C5B29-90E7-3EBE-C73B-1BEFEA8A7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355"/>
          <a:stretch>
            <a:fillRect/>
          </a:stretch>
        </p:blipFill>
        <p:spPr bwMode="auto">
          <a:xfrm>
            <a:off x="2216413" y="154781"/>
            <a:ext cx="8409253"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59" name="Text Box 7">
            <a:extLst>
              <a:ext uri="{FF2B5EF4-FFF2-40B4-BE49-F238E27FC236}">
                <a16:creationId xmlns:a16="http://schemas.microsoft.com/office/drawing/2014/main" id="{EE9145EC-B451-3652-9721-68ACB376CD56}"/>
              </a:ext>
            </a:extLst>
          </p:cNvPr>
          <p:cNvSpPr txBox="1">
            <a:spLocks noChangeArrowheads="1"/>
          </p:cNvSpPr>
          <p:nvPr/>
        </p:nvSpPr>
        <p:spPr bwMode="auto">
          <a:xfrm>
            <a:off x="125942" y="80433"/>
            <a:ext cx="1908175"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altLang="en-US" sz="2400" b="1" dirty="0">
                <a:solidFill>
                  <a:srgbClr val="0000FF"/>
                </a:solidFill>
                <a:latin typeface="Constantia"/>
              </a:rPr>
              <a:t>Earthworm</a:t>
            </a:r>
            <a:endParaRPr lang="en-GB" sz="2400" b="1" dirty="0">
              <a:solidFill>
                <a:srgbClr val="0000FF"/>
              </a:solidFill>
              <a:latin typeface="Constant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17_12c"/>
          <p:cNvPicPr>
            <a:picLocks noChangeAspect="1" noChangeArrowheads="1"/>
          </p:cNvPicPr>
          <p:nvPr/>
        </p:nvPicPr>
        <p:blipFill>
          <a:blip r:embed="rId3" cstate="print"/>
          <a:srcRect/>
          <a:stretch>
            <a:fillRect/>
          </a:stretch>
        </p:blipFill>
        <p:spPr bwMode="auto">
          <a:xfrm>
            <a:off x="1943630" y="939800"/>
            <a:ext cx="9034462" cy="5531206"/>
          </a:xfrm>
          <a:prstGeom prst="rect">
            <a:avLst/>
          </a:prstGeom>
          <a:noFill/>
          <a:ln w="9525">
            <a:noFill/>
            <a:miter lim="800000"/>
            <a:headEnd/>
            <a:tailEnd/>
          </a:ln>
        </p:spPr>
      </p:pic>
      <p:sp>
        <p:nvSpPr>
          <p:cNvPr id="22531" name="Rectangle 2"/>
          <p:cNvSpPr>
            <a:spLocks noGrp="1" noChangeArrowheads="1"/>
          </p:cNvSpPr>
          <p:nvPr>
            <p:ph type="title"/>
          </p:nvPr>
        </p:nvSpPr>
        <p:spPr>
          <a:xfrm>
            <a:off x="211666" y="131235"/>
            <a:ext cx="4165600" cy="684740"/>
          </a:xfrm>
        </p:spPr>
        <p:txBody>
          <a:bodyPr/>
          <a:lstStyle/>
          <a:p>
            <a:pPr eaLnBrk="1" hangingPunct="1"/>
            <a:r>
              <a:rPr lang="en-CA" dirty="0"/>
              <a:t>Oligochaete Anatomy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FA5B-B18B-1FFE-46D0-A1E1016FA253}"/>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D3F0C091-7929-E902-A355-418483A30E08}"/>
              </a:ext>
            </a:extLst>
          </p:cNvPr>
          <p:cNvSpPr>
            <a:spLocks noGrp="1" noChangeArrowheads="1"/>
          </p:cNvSpPr>
          <p:nvPr>
            <p:ph type="title"/>
          </p:nvPr>
        </p:nvSpPr>
        <p:spPr>
          <a:xfrm>
            <a:off x="48444" y="74902"/>
            <a:ext cx="3742184" cy="792162"/>
          </a:xfrm>
        </p:spPr>
        <p:txBody>
          <a:bodyPr/>
          <a:lstStyle/>
          <a:p>
            <a:pPr eaLnBrk="1" hangingPunct="1"/>
            <a:r>
              <a:rPr lang="en-US" sz="3600" b="1" dirty="0"/>
              <a:t>Class Oligochaeta</a:t>
            </a:r>
          </a:p>
        </p:txBody>
      </p:sp>
      <p:pic>
        <p:nvPicPr>
          <p:cNvPr id="47107" name="Picture 7" descr="[Image, BIODIDAC, OLIG006P.GIF Annelida Oligochaeta Lumbricus terrestris Cross section of the earthworm digestive system showing the typpholosole, cloragogue tisse and the musculature of the gut. The large dorsal blood vessel can also be seento the upper right and metanephric tissue can be seen on the left in the coelom. Coupe transversale du tube digestif du lombric- Typhlosole, tissu chloragogue, musculature de l'intestin et vaisseau sanguin dorsal]">
            <a:hlinkClick r:id="rId3"/>
            <a:extLst>
              <a:ext uri="{FF2B5EF4-FFF2-40B4-BE49-F238E27FC236}">
                <a16:creationId xmlns:a16="http://schemas.microsoft.com/office/drawing/2014/main" id="{486A497C-B189-58C2-5B9C-09BAD1DB3266}"/>
              </a:ext>
            </a:extLst>
          </p:cNvPr>
          <p:cNvPicPr>
            <a:picLocks noChangeAspect="1" noChangeArrowheads="1"/>
          </p:cNvPicPr>
          <p:nvPr/>
        </p:nvPicPr>
        <p:blipFill>
          <a:blip r:embed="rId4" cstate="print"/>
          <a:srcRect/>
          <a:stretch>
            <a:fillRect/>
          </a:stretch>
        </p:blipFill>
        <p:spPr bwMode="auto">
          <a:xfrm>
            <a:off x="5116429" y="2905780"/>
            <a:ext cx="3886200" cy="3055938"/>
          </a:xfrm>
          <a:prstGeom prst="rect">
            <a:avLst/>
          </a:prstGeom>
          <a:noFill/>
          <a:ln w="9525">
            <a:noFill/>
            <a:miter lim="800000"/>
            <a:headEnd/>
            <a:tailEnd/>
          </a:ln>
        </p:spPr>
      </p:pic>
      <p:sp>
        <p:nvSpPr>
          <p:cNvPr id="47108" name="Text Box 9">
            <a:extLst>
              <a:ext uri="{FF2B5EF4-FFF2-40B4-BE49-F238E27FC236}">
                <a16:creationId xmlns:a16="http://schemas.microsoft.com/office/drawing/2014/main" id="{8F653D31-40EA-A282-6CBE-81235976A281}"/>
              </a:ext>
            </a:extLst>
          </p:cNvPr>
          <p:cNvSpPr txBox="1">
            <a:spLocks noChangeArrowheads="1"/>
          </p:cNvSpPr>
          <p:nvPr/>
        </p:nvSpPr>
        <p:spPr bwMode="auto">
          <a:xfrm>
            <a:off x="2819401" y="3887788"/>
            <a:ext cx="1749197" cy="523220"/>
          </a:xfrm>
          <a:prstGeom prst="rect">
            <a:avLst/>
          </a:prstGeom>
          <a:noFill/>
          <a:ln w="38100">
            <a:solidFill>
              <a:srgbClr val="FF66FF"/>
            </a:solidFill>
            <a:miter lim="800000"/>
            <a:headEnd/>
            <a:tailEnd/>
          </a:ln>
        </p:spPr>
        <p:txBody>
          <a:bodyPr wrap="none">
            <a:spAutoFit/>
          </a:bodyPr>
          <a:lstStyle/>
          <a:p>
            <a:pPr fontAlgn="base">
              <a:spcBef>
                <a:spcPct val="0"/>
              </a:spcBef>
              <a:spcAft>
                <a:spcPct val="0"/>
              </a:spcAft>
              <a:defRPr/>
            </a:pPr>
            <a:r>
              <a:rPr lang="en-US" sz="2800" b="1" dirty="0">
                <a:solidFill>
                  <a:prstClr val="black"/>
                </a:solidFill>
                <a:latin typeface="Calibri"/>
              </a:rPr>
              <a:t>typhlosole</a:t>
            </a:r>
          </a:p>
        </p:txBody>
      </p:sp>
      <p:sp>
        <p:nvSpPr>
          <p:cNvPr id="47109" name="Line 10">
            <a:extLst>
              <a:ext uri="{FF2B5EF4-FFF2-40B4-BE49-F238E27FC236}">
                <a16:creationId xmlns:a16="http://schemas.microsoft.com/office/drawing/2014/main" id="{C2F5C221-AD03-50FF-F6F2-F40C05BE375A}"/>
              </a:ext>
            </a:extLst>
          </p:cNvPr>
          <p:cNvSpPr>
            <a:spLocks noChangeShapeType="1"/>
          </p:cNvSpPr>
          <p:nvPr/>
        </p:nvSpPr>
        <p:spPr bwMode="auto">
          <a:xfrm>
            <a:off x="4876800" y="4191000"/>
            <a:ext cx="2209800" cy="685800"/>
          </a:xfrm>
          <a:prstGeom prst="line">
            <a:avLst/>
          </a:prstGeom>
          <a:noFill/>
          <a:ln w="38100">
            <a:solidFill>
              <a:srgbClr val="00FF00"/>
            </a:solidFill>
            <a:round/>
            <a:headEnd/>
            <a:tailEnd type="arrow" w="med" len="med"/>
          </a:ln>
        </p:spPr>
        <p:txBody>
          <a:bodyPr/>
          <a:lstStyle/>
          <a:p>
            <a:pPr fontAlgn="base">
              <a:spcBef>
                <a:spcPct val="0"/>
              </a:spcBef>
              <a:spcAft>
                <a:spcPct val="0"/>
              </a:spcAft>
              <a:defRPr/>
            </a:pPr>
            <a:endParaRPr lang="ar-IQ" sz="2400">
              <a:solidFill>
                <a:srgbClr val="000000"/>
              </a:solidFill>
              <a:latin typeface="Arial" pitchFamily="34" charset="0"/>
              <a:cs typeface="Arial" panose="020B0604020202020204" pitchFamily="34" charset="0"/>
            </a:endParaRPr>
          </a:p>
        </p:txBody>
      </p:sp>
      <p:sp>
        <p:nvSpPr>
          <p:cNvPr id="47110" name="Text Box 11">
            <a:extLst>
              <a:ext uri="{FF2B5EF4-FFF2-40B4-BE49-F238E27FC236}">
                <a16:creationId xmlns:a16="http://schemas.microsoft.com/office/drawing/2014/main" id="{E811B85A-F5DD-BBA9-FE51-DD0FF900B939}"/>
              </a:ext>
            </a:extLst>
          </p:cNvPr>
          <p:cNvSpPr txBox="1">
            <a:spLocks noChangeArrowheads="1"/>
          </p:cNvSpPr>
          <p:nvPr/>
        </p:nvSpPr>
        <p:spPr bwMode="auto">
          <a:xfrm>
            <a:off x="9372601" y="5487988"/>
            <a:ext cx="608013" cy="45720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b="1" dirty="0">
                <a:solidFill>
                  <a:prstClr val="black"/>
                </a:solidFill>
                <a:latin typeface="Calibri"/>
              </a:rPr>
              <a:t>gut</a:t>
            </a:r>
          </a:p>
        </p:txBody>
      </p:sp>
      <p:sp>
        <p:nvSpPr>
          <p:cNvPr id="47111" name="Line 12">
            <a:extLst>
              <a:ext uri="{FF2B5EF4-FFF2-40B4-BE49-F238E27FC236}">
                <a16:creationId xmlns:a16="http://schemas.microsoft.com/office/drawing/2014/main" id="{659C6C0D-E611-0FE4-7ABE-E71A29A2B7DF}"/>
              </a:ext>
            </a:extLst>
          </p:cNvPr>
          <p:cNvSpPr>
            <a:spLocks noChangeShapeType="1"/>
          </p:cNvSpPr>
          <p:nvPr/>
        </p:nvSpPr>
        <p:spPr bwMode="auto">
          <a:xfrm flipH="1" flipV="1">
            <a:off x="7924800" y="4800600"/>
            <a:ext cx="1447800" cy="914400"/>
          </a:xfrm>
          <a:prstGeom prst="line">
            <a:avLst/>
          </a:prstGeom>
          <a:noFill/>
          <a:ln w="38100">
            <a:solidFill>
              <a:srgbClr val="00FF00"/>
            </a:solidFill>
            <a:round/>
            <a:headEnd/>
            <a:tailEnd type="arrow" w="med" len="med"/>
          </a:ln>
        </p:spPr>
        <p:txBody>
          <a:bodyPr/>
          <a:lstStyle/>
          <a:p>
            <a:pPr fontAlgn="base">
              <a:spcBef>
                <a:spcPct val="0"/>
              </a:spcBef>
              <a:spcAft>
                <a:spcPct val="0"/>
              </a:spcAft>
              <a:defRPr/>
            </a:pPr>
            <a:endParaRPr lang="ar-IQ" sz="2400">
              <a:solidFill>
                <a:srgbClr val="000000"/>
              </a:solidFill>
              <a:latin typeface="Arial" pitchFamily="34" charset="0"/>
              <a:cs typeface="Arial" panose="020B0604020202020204" pitchFamily="34" charset="0"/>
            </a:endParaRPr>
          </a:p>
        </p:txBody>
      </p:sp>
      <p:sp>
        <p:nvSpPr>
          <p:cNvPr id="47112" name="Rectangle 13">
            <a:extLst>
              <a:ext uri="{FF2B5EF4-FFF2-40B4-BE49-F238E27FC236}">
                <a16:creationId xmlns:a16="http://schemas.microsoft.com/office/drawing/2014/main" id="{52775372-65F9-4179-5F00-7FE286E80470}"/>
              </a:ext>
            </a:extLst>
          </p:cNvPr>
          <p:cNvSpPr>
            <a:spLocks noChangeArrowheads="1"/>
          </p:cNvSpPr>
          <p:nvPr/>
        </p:nvSpPr>
        <p:spPr bwMode="auto">
          <a:xfrm>
            <a:off x="361669" y="1059368"/>
            <a:ext cx="8640960" cy="1523494"/>
          </a:xfrm>
          <a:prstGeom prst="rect">
            <a:avLst/>
          </a:prstGeom>
          <a:noFill/>
          <a:ln w="9525">
            <a:noFill/>
            <a:miter lim="800000"/>
            <a:headEnd/>
            <a:tailEnd/>
          </a:ln>
        </p:spPr>
        <p:txBody>
          <a:bodyPr wrap="square">
            <a:spAutoFit/>
          </a:bodyPr>
          <a:lstStyle/>
          <a:p>
            <a:pPr fontAlgn="base">
              <a:spcBef>
                <a:spcPct val="50000"/>
              </a:spcBef>
              <a:spcAft>
                <a:spcPct val="0"/>
              </a:spcAft>
              <a:defRPr/>
            </a:pPr>
            <a:r>
              <a:rPr lang="en-US" sz="2800" b="1" dirty="0">
                <a:solidFill>
                  <a:srgbClr val="FF0000"/>
                </a:solidFill>
                <a:latin typeface="Calibri"/>
              </a:rPr>
              <a:t>Typhlosole :</a:t>
            </a:r>
          </a:p>
          <a:p>
            <a:pPr lvl="2" fontAlgn="base">
              <a:spcBef>
                <a:spcPct val="0"/>
              </a:spcBef>
              <a:spcAft>
                <a:spcPct val="0"/>
              </a:spcAft>
              <a:buFontTx/>
              <a:buChar char="•"/>
              <a:defRPr/>
            </a:pPr>
            <a:endParaRPr lang="en-US" sz="900" b="1" dirty="0">
              <a:solidFill>
                <a:srgbClr val="FFFF66"/>
              </a:solidFill>
              <a:latin typeface="Calibri"/>
            </a:endParaRPr>
          </a:p>
          <a:p>
            <a:pPr lvl="2" fontAlgn="base">
              <a:spcBef>
                <a:spcPct val="0"/>
              </a:spcBef>
              <a:spcAft>
                <a:spcPct val="0"/>
              </a:spcAft>
              <a:buFontTx/>
              <a:buChar char="•"/>
              <a:defRPr/>
            </a:pPr>
            <a:r>
              <a:rPr lang="en-US" sz="2800" b="1" dirty="0">
                <a:solidFill>
                  <a:prstClr val="black"/>
                </a:solidFill>
                <a:latin typeface="Calibri"/>
              </a:rPr>
              <a:t> infolding of the dorsal side of the intestine. </a:t>
            </a:r>
          </a:p>
          <a:p>
            <a:pPr lvl="2" fontAlgn="base">
              <a:spcBef>
                <a:spcPct val="0"/>
              </a:spcBef>
              <a:spcAft>
                <a:spcPct val="0"/>
              </a:spcAft>
              <a:buFontTx/>
              <a:buChar char="•"/>
              <a:defRPr/>
            </a:pPr>
            <a:r>
              <a:rPr lang="en-US" sz="2800" b="1" dirty="0">
                <a:solidFill>
                  <a:prstClr val="black"/>
                </a:solidFill>
                <a:latin typeface="Calibri"/>
              </a:rPr>
              <a:t> increases surface area for absorption of nutrients</a:t>
            </a:r>
          </a:p>
        </p:txBody>
      </p:sp>
      <p:sp>
        <p:nvSpPr>
          <p:cNvPr id="47113" name="Line 14">
            <a:extLst>
              <a:ext uri="{FF2B5EF4-FFF2-40B4-BE49-F238E27FC236}">
                <a16:creationId xmlns:a16="http://schemas.microsoft.com/office/drawing/2014/main" id="{FC56B1C1-1164-F784-6B30-AB5575ACA288}"/>
              </a:ext>
            </a:extLst>
          </p:cNvPr>
          <p:cNvSpPr>
            <a:spLocks noChangeShapeType="1"/>
          </p:cNvSpPr>
          <p:nvPr/>
        </p:nvSpPr>
        <p:spPr bwMode="auto">
          <a:xfrm flipV="1">
            <a:off x="361669" y="1524000"/>
            <a:ext cx="1746531" cy="12700"/>
          </a:xfrm>
          <a:prstGeom prst="line">
            <a:avLst/>
          </a:prstGeom>
          <a:noFill/>
          <a:ln w="38100">
            <a:solidFill>
              <a:srgbClr val="FF66FF"/>
            </a:solidFill>
            <a:round/>
            <a:headEnd/>
            <a:tailEnd/>
          </a:ln>
        </p:spPr>
        <p:txBody>
          <a:bodyPr/>
          <a:lstStyle/>
          <a:p>
            <a:pPr fontAlgn="base">
              <a:spcBef>
                <a:spcPct val="0"/>
              </a:spcBef>
              <a:spcAft>
                <a:spcPct val="0"/>
              </a:spcAft>
              <a:defRPr/>
            </a:pPr>
            <a:endParaRPr lang="ar-IQ" sz="2400">
              <a:solidFill>
                <a:srgbClr val="000000"/>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2712868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17_17"/>
          <p:cNvPicPr>
            <a:picLocks noChangeAspect="1" noChangeArrowheads="1"/>
          </p:cNvPicPr>
          <p:nvPr/>
        </p:nvPicPr>
        <p:blipFill>
          <a:blip r:embed="rId3" cstate="print"/>
          <a:srcRect/>
          <a:stretch>
            <a:fillRect/>
          </a:stretch>
        </p:blipFill>
        <p:spPr bwMode="auto">
          <a:xfrm>
            <a:off x="1769533" y="753004"/>
            <a:ext cx="9144000" cy="6184900"/>
          </a:xfrm>
          <a:prstGeom prst="rect">
            <a:avLst/>
          </a:prstGeom>
          <a:noFill/>
          <a:ln w="9525">
            <a:noFill/>
            <a:miter lim="800000"/>
            <a:headEnd/>
            <a:tailEnd/>
          </a:ln>
        </p:spPr>
      </p:pic>
      <p:sp>
        <p:nvSpPr>
          <p:cNvPr id="27651" name="Rectangle 2"/>
          <p:cNvSpPr>
            <a:spLocks noGrp="1" noChangeArrowheads="1"/>
          </p:cNvSpPr>
          <p:nvPr>
            <p:ph type="title"/>
          </p:nvPr>
        </p:nvSpPr>
        <p:spPr>
          <a:xfrm>
            <a:off x="110068" y="110067"/>
            <a:ext cx="4758266" cy="920223"/>
          </a:xfrm>
        </p:spPr>
        <p:txBody>
          <a:bodyPr/>
          <a:lstStyle/>
          <a:p>
            <a:pPr eaLnBrk="1" hangingPunct="1"/>
            <a:r>
              <a:rPr lang="en-CA" dirty="0"/>
              <a:t>Oligochaete Reproduction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6A893-CE83-C70F-B1DA-1689B84B808E}"/>
            </a:ext>
          </a:extLst>
        </p:cNvPr>
        <p:cNvGrpSpPr/>
        <p:nvPr/>
      </p:nvGrpSpPr>
      <p:grpSpPr>
        <a:xfrm>
          <a:off x="0" y="0"/>
          <a:ext cx="0" cy="0"/>
          <a:chOff x="0" y="0"/>
          <a:chExt cx="0" cy="0"/>
        </a:xfrm>
      </p:grpSpPr>
      <p:sp>
        <p:nvSpPr>
          <p:cNvPr id="50178" name="Rectangle 2">
            <a:extLst>
              <a:ext uri="{FF2B5EF4-FFF2-40B4-BE49-F238E27FC236}">
                <a16:creationId xmlns:a16="http://schemas.microsoft.com/office/drawing/2014/main" id="{A2C07A56-378A-6301-42BF-7909E9AF11B6}"/>
              </a:ext>
            </a:extLst>
          </p:cNvPr>
          <p:cNvSpPr>
            <a:spLocks noGrp="1" noChangeArrowheads="1"/>
          </p:cNvSpPr>
          <p:nvPr>
            <p:ph type="title"/>
          </p:nvPr>
        </p:nvSpPr>
        <p:spPr>
          <a:xfrm>
            <a:off x="0" y="365127"/>
            <a:ext cx="9643533" cy="1325563"/>
          </a:xfrm>
        </p:spPr>
        <p:txBody>
          <a:bodyPr/>
          <a:lstStyle/>
          <a:p>
            <a:pPr eaLnBrk="1" hangingPunct="1"/>
            <a:r>
              <a:rPr lang="en-US" sz="4000" b="1" dirty="0"/>
              <a:t>Earthworms Secret Cocoons Where They Store Their Eggs!                  </a:t>
            </a:r>
          </a:p>
        </p:txBody>
      </p:sp>
      <p:pic>
        <p:nvPicPr>
          <p:cNvPr id="50179" name="Picture 5" descr="CE8a-cocoon_LR_small">
            <a:extLst>
              <a:ext uri="{FF2B5EF4-FFF2-40B4-BE49-F238E27FC236}">
                <a16:creationId xmlns:a16="http://schemas.microsoft.com/office/drawing/2014/main" id="{54D0364E-7BA3-CE57-AB0E-5ECD32CEDBFF}"/>
              </a:ext>
            </a:extLst>
          </p:cNvPr>
          <p:cNvPicPr>
            <a:picLocks noChangeAspect="1" noChangeArrowheads="1"/>
          </p:cNvPicPr>
          <p:nvPr/>
        </p:nvPicPr>
        <p:blipFill>
          <a:blip r:embed="rId3" cstate="print"/>
          <a:srcRect/>
          <a:stretch>
            <a:fillRect/>
          </a:stretch>
        </p:blipFill>
        <p:spPr bwMode="auto">
          <a:xfrm>
            <a:off x="6553201" y="2336801"/>
            <a:ext cx="3228975" cy="2906714"/>
          </a:xfrm>
          <a:prstGeom prst="rect">
            <a:avLst/>
          </a:prstGeom>
          <a:noFill/>
          <a:ln w="9525">
            <a:noFill/>
            <a:miter lim="800000"/>
            <a:headEnd/>
            <a:tailEnd/>
          </a:ln>
        </p:spPr>
      </p:pic>
      <p:pic>
        <p:nvPicPr>
          <p:cNvPr id="50180" name="Picture 7" descr="worm">
            <a:extLst>
              <a:ext uri="{FF2B5EF4-FFF2-40B4-BE49-F238E27FC236}">
                <a16:creationId xmlns:a16="http://schemas.microsoft.com/office/drawing/2014/main" id="{20EBF79C-AD41-251C-273C-80D4A2E9A718}"/>
              </a:ext>
            </a:extLst>
          </p:cNvPr>
          <p:cNvPicPr>
            <a:picLocks noChangeAspect="1" noChangeArrowheads="1"/>
          </p:cNvPicPr>
          <p:nvPr/>
        </p:nvPicPr>
        <p:blipFill>
          <a:blip r:embed="rId4" cstate="print"/>
          <a:srcRect/>
          <a:stretch>
            <a:fillRect/>
          </a:stretch>
        </p:blipFill>
        <p:spPr bwMode="auto">
          <a:xfrm>
            <a:off x="2819401" y="2393951"/>
            <a:ext cx="3167063" cy="2906714"/>
          </a:xfrm>
          <a:prstGeom prst="rect">
            <a:avLst/>
          </a:prstGeom>
          <a:noFill/>
          <a:ln w="9525">
            <a:noFill/>
            <a:miter lim="800000"/>
            <a:headEnd/>
            <a:tailEnd/>
          </a:ln>
        </p:spPr>
      </p:pic>
    </p:spTree>
    <p:extLst>
      <p:ext uri="{BB962C8B-B14F-4D97-AF65-F5344CB8AC3E}">
        <p14:creationId xmlns:p14="http://schemas.microsoft.com/office/powerpoint/2010/main" val="587220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D7B26-5753-CDE6-9FA8-5B1084811E5E}"/>
            </a:ext>
          </a:extLst>
        </p:cNvPr>
        <p:cNvGrpSpPr/>
        <p:nvPr/>
      </p:nvGrpSpPr>
      <p:grpSpPr>
        <a:xfrm>
          <a:off x="0" y="0"/>
          <a:ext cx="0" cy="0"/>
          <a:chOff x="0" y="0"/>
          <a:chExt cx="0" cy="0"/>
        </a:xfrm>
      </p:grpSpPr>
      <p:pic>
        <p:nvPicPr>
          <p:cNvPr id="31746" name="Picture 1027" descr="17_18">
            <a:extLst>
              <a:ext uri="{FF2B5EF4-FFF2-40B4-BE49-F238E27FC236}">
                <a16:creationId xmlns:a16="http://schemas.microsoft.com/office/drawing/2014/main" id="{F3BCBBD0-9C4F-E86B-C40D-F62FFB935F31}"/>
              </a:ext>
            </a:extLst>
          </p:cNvPr>
          <p:cNvPicPr>
            <a:picLocks noChangeAspect="1" noChangeArrowheads="1"/>
          </p:cNvPicPr>
          <p:nvPr/>
        </p:nvPicPr>
        <p:blipFill>
          <a:blip r:embed="rId3" cstate="print"/>
          <a:srcRect/>
          <a:stretch>
            <a:fillRect/>
          </a:stretch>
        </p:blipFill>
        <p:spPr bwMode="auto">
          <a:xfrm>
            <a:off x="2624667" y="982132"/>
            <a:ext cx="7459134" cy="5094817"/>
          </a:xfrm>
          <a:prstGeom prst="rect">
            <a:avLst/>
          </a:prstGeom>
          <a:noFill/>
          <a:ln w="9525">
            <a:noFill/>
            <a:miter lim="800000"/>
            <a:headEnd/>
            <a:tailEnd/>
          </a:ln>
        </p:spPr>
      </p:pic>
      <p:sp>
        <p:nvSpPr>
          <p:cNvPr id="31747" name="Rectangle 1026">
            <a:extLst>
              <a:ext uri="{FF2B5EF4-FFF2-40B4-BE49-F238E27FC236}">
                <a16:creationId xmlns:a16="http://schemas.microsoft.com/office/drawing/2014/main" id="{439CC431-9996-B3BA-F127-A53C384CAAE9}"/>
              </a:ext>
            </a:extLst>
          </p:cNvPr>
          <p:cNvSpPr>
            <a:spLocks noGrp="1" noChangeArrowheads="1"/>
          </p:cNvSpPr>
          <p:nvPr>
            <p:ph type="title"/>
          </p:nvPr>
        </p:nvSpPr>
        <p:spPr>
          <a:xfrm>
            <a:off x="1609832" y="14897"/>
            <a:ext cx="4286251" cy="687610"/>
          </a:xfrm>
        </p:spPr>
        <p:txBody>
          <a:bodyPr/>
          <a:lstStyle/>
          <a:p>
            <a:pPr eaLnBrk="1" hangingPunct="1"/>
            <a:r>
              <a:rPr lang="en-CA" dirty="0"/>
              <a:t>Aquatic Oligochaetes</a:t>
            </a:r>
          </a:p>
        </p:txBody>
      </p:sp>
    </p:spTree>
    <p:extLst>
      <p:ext uri="{BB962C8B-B14F-4D97-AF65-F5344CB8AC3E}">
        <p14:creationId xmlns:p14="http://schemas.microsoft.com/office/powerpoint/2010/main" val="699946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625EB-6565-5D22-6BB1-B99B36DDB7D8}"/>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814B63B9-37E3-E381-75AD-F03E094FCC78}"/>
              </a:ext>
            </a:extLst>
          </p:cNvPr>
          <p:cNvSpPr>
            <a:spLocks noGrp="1" noChangeArrowheads="1"/>
          </p:cNvSpPr>
          <p:nvPr>
            <p:ph type="title"/>
          </p:nvPr>
        </p:nvSpPr>
        <p:spPr>
          <a:xfrm>
            <a:off x="106518" y="56836"/>
            <a:ext cx="4678288" cy="745462"/>
          </a:xfrm>
        </p:spPr>
        <p:txBody>
          <a:bodyPr>
            <a:normAutofit/>
          </a:bodyPr>
          <a:lstStyle/>
          <a:p>
            <a:pPr eaLnBrk="1" hangingPunct="1"/>
            <a:r>
              <a:rPr lang="en-US" sz="3200" b="1" dirty="0">
                <a:solidFill>
                  <a:srgbClr val="FF0000"/>
                </a:solidFill>
              </a:rPr>
              <a:t>Class Hirudinea  ( Leeches )</a:t>
            </a:r>
          </a:p>
        </p:txBody>
      </p:sp>
      <p:sp>
        <p:nvSpPr>
          <p:cNvPr id="53251" name="Text Box 3">
            <a:extLst>
              <a:ext uri="{FF2B5EF4-FFF2-40B4-BE49-F238E27FC236}">
                <a16:creationId xmlns:a16="http://schemas.microsoft.com/office/drawing/2014/main" id="{23B9D207-7510-7D0D-5B3C-9AA5697D8353}"/>
              </a:ext>
            </a:extLst>
          </p:cNvPr>
          <p:cNvSpPr txBox="1">
            <a:spLocks noChangeArrowheads="1"/>
          </p:cNvSpPr>
          <p:nvPr/>
        </p:nvSpPr>
        <p:spPr bwMode="auto">
          <a:xfrm>
            <a:off x="1157368" y="664155"/>
            <a:ext cx="7254875" cy="2954655"/>
          </a:xfrm>
          <a:prstGeom prst="rect">
            <a:avLst/>
          </a:prstGeom>
          <a:noFill/>
          <a:ln w="9525">
            <a:noFill/>
            <a:miter lim="800000"/>
            <a:headEnd/>
            <a:tailEnd/>
          </a:ln>
        </p:spPr>
        <p:txBody>
          <a:bodyPr>
            <a:spAutoFit/>
          </a:bodyPr>
          <a:lstStyle/>
          <a:p>
            <a:pPr algn="l" rtl="0" fontAlgn="base">
              <a:spcBef>
                <a:spcPct val="0"/>
              </a:spcBef>
              <a:spcAft>
                <a:spcPct val="0"/>
              </a:spcAft>
              <a:buFontTx/>
              <a:buChar char="•"/>
            </a:pPr>
            <a:r>
              <a:rPr lang="en-US" sz="2800" b="1" dirty="0"/>
              <a:t> usually freshwater but there are some marine and terrestrial species </a:t>
            </a:r>
          </a:p>
          <a:p>
            <a:pPr algn="l" rtl="0" fontAlgn="base">
              <a:spcBef>
                <a:spcPct val="0"/>
              </a:spcBef>
              <a:spcAft>
                <a:spcPct val="0"/>
              </a:spcAft>
              <a:buFontTx/>
              <a:buChar char="•"/>
            </a:pPr>
            <a:r>
              <a:rPr lang="en-US" sz="2800" b="1" dirty="0">
                <a:solidFill>
                  <a:srgbClr val="C00000"/>
                </a:solidFill>
              </a:rPr>
              <a:t>Fixed segments (34)</a:t>
            </a:r>
          </a:p>
          <a:p>
            <a:pPr algn="l" rtl="0" fontAlgn="base">
              <a:spcBef>
                <a:spcPct val="0"/>
              </a:spcBef>
              <a:spcAft>
                <a:spcPct val="0"/>
              </a:spcAft>
              <a:buFontTx/>
              <a:buChar char="•"/>
            </a:pPr>
            <a:r>
              <a:rPr lang="en-US" sz="900" b="1" dirty="0"/>
              <a:t> </a:t>
            </a:r>
          </a:p>
          <a:p>
            <a:pPr algn="l" rtl="0" fontAlgn="base">
              <a:spcBef>
                <a:spcPct val="0"/>
              </a:spcBef>
              <a:spcAft>
                <a:spcPct val="0"/>
              </a:spcAft>
              <a:buFontTx/>
              <a:buChar char="•"/>
            </a:pPr>
            <a:r>
              <a:rPr lang="en-US" sz="2800" b="1" dirty="0"/>
              <a:t> no septa between metameres</a:t>
            </a:r>
          </a:p>
          <a:p>
            <a:pPr algn="l" rtl="0" fontAlgn="base">
              <a:spcBef>
                <a:spcPct val="0"/>
              </a:spcBef>
              <a:spcAft>
                <a:spcPct val="0"/>
              </a:spcAft>
              <a:buFontTx/>
              <a:buChar char="•"/>
            </a:pPr>
            <a:endParaRPr lang="en-US" sz="900" b="1" dirty="0"/>
          </a:p>
          <a:p>
            <a:pPr algn="l" rtl="0" fontAlgn="base">
              <a:spcBef>
                <a:spcPct val="0"/>
              </a:spcBef>
              <a:spcAft>
                <a:spcPct val="0"/>
              </a:spcAft>
              <a:buFontTx/>
              <a:buChar char="•"/>
            </a:pPr>
            <a:r>
              <a:rPr lang="en-US" sz="2800" b="1" dirty="0"/>
              <a:t> </a:t>
            </a:r>
            <a:r>
              <a:rPr lang="en-US" sz="2800" b="1" dirty="0">
                <a:solidFill>
                  <a:srgbClr val="C00000"/>
                </a:solidFill>
              </a:rPr>
              <a:t>no setae</a:t>
            </a:r>
          </a:p>
          <a:p>
            <a:pPr algn="l" rtl="0" fontAlgn="base">
              <a:spcBef>
                <a:spcPct val="0"/>
              </a:spcBef>
              <a:spcAft>
                <a:spcPct val="0"/>
              </a:spcAft>
              <a:buFontTx/>
              <a:buChar char="•"/>
            </a:pPr>
            <a:r>
              <a:rPr lang="en-US" sz="2800" b="1" dirty="0"/>
              <a:t> </a:t>
            </a:r>
            <a:r>
              <a:rPr lang="en-US" sz="2800" b="1" dirty="0">
                <a:solidFill>
                  <a:srgbClr val="C00000"/>
                </a:solidFill>
              </a:rPr>
              <a:t>have 2 suckers</a:t>
            </a:r>
          </a:p>
        </p:txBody>
      </p:sp>
      <p:pic>
        <p:nvPicPr>
          <p:cNvPr id="53252" name="Picture 4" descr="[Image, BIODIDAC, HIRU003B.GIF Annelida Hirudinea Hirudo External features of the leech showing annulations, anterior and posterior suckers. Anatomie externe de la sangsue - ventouses antérieures et postérieures, anneaux]">
            <a:hlinkClick r:id="rId3"/>
            <a:extLst>
              <a:ext uri="{FF2B5EF4-FFF2-40B4-BE49-F238E27FC236}">
                <a16:creationId xmlns:a16="http://schemas.microsoft.com/office/drawing/2014/main" id="{5EE74DB2-9E7B-C792-7DF5-4439FFE40D4B}"/>
              </a:ext>
            </a:extLst>
          </p:cNvPr>
          <p:cNvPicPr>
            <a:picLocks noChangeAspect="1" noChangeArrowheads="1"/>
          </p:cNvPicPr>
          <p:nvPr/>
        </p:nvPicPr>
        <p:blipFill>
          <a:blip r:embed="rId4" cstate="print"/>
          <a:srcRect/>
          <a:stretch>
            <a:fillRect/>
          </a:stretch>
        </p:blipFill>
        <p:spPr bwMode="auto">
          <a:xfrm>
            <a:off x="8256241" y="1176957"/>
            <a:ext cx="2447925" cy="3960440"/>
          </a:xfrm>
          <a:prstGeom prst="rect">
            <a:avLst/>
          </a:prstGeom>
          <a:noFill/>
          <a:ln w="9525">
            <a:noFill/>
            <a:miter lim="800000"/>
            <a:headEnd/>
            <a:tailEnd/>
          </a:ln>
        </p:spPr>
      </p:pic>
      <p:sp>
        <p:nvSpPr>
          <p:cNvPr id="53253" name="Line 5">
            <a:extLst>
              <a:ext uri="{FF2B5EF4-FFF2-40B4-BE49-F238E27FC236}">
                <a16:creationId xmlns:a16="http://schemas.microsoft.com/office/drawing/2014/main" id="{F1A6ABCB-0978-1DFE-F3F9-F57F0B8CD243}"/>
              </a:ext>
            </a:extLst>
          </p:cNvPr>
          <p:cNvSpPr>
            <a:spLocks noChangeShapeType="1"/>
          </p:cNvSpPr>
          <p:nvPr/>
        </p:nvSpPr>
        <p:spPr bwMode="auto">
          <a:xfrm flipV="1">
            <a:off x="4326466" y="1310792"/>
            <a:ext cx="5342707" cy="2056180"/>
          </a:xfrm>
          <a:prstGeom prst="line">
            <a:avLst/>
          </a:prstGeom>
          <a:noFill/>
          <a:ln w="38100">
            <a:solidFill>
              <a:srgbClr val="FF66FF"/>
            </a:solidFill>
            <a:round/>
            <a:headEnd/>
            <a:tailEnd type="arrow"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
        <p:nvSpPr>
          <p:cNvPr id="53254" name="Line 6">
            <a:extLst>
              <a:ext uri="{FF2B5EF4-FFF2-40B4-BE49-F238E27FC236}">
                <a16:creationId xmlns:a16="http://schemas.microsoft.com/office/drawing/2014/main" id="{B922009F-D885-57B0-E541-2F645740072E}"/>
              </a:ext>
            </a:extLst>
          </p:cNvPr>
          <p:cNvSpPr>
            <a:spLocks noChangeShapeType="1"/>
          </p:cNvSpPr>
          <p:nvPr/>
        </p:nvSpPr>
        <p:spPr bwMode="auto">
          <a:xfrm>
            <a:off x="4326466" y="3404064"/>
            <a:ext cx="4955293" cy="1238573"/>
          </a:xfrm>
          <a:prstGeom prst="line">
            <a:avLst/>
          </a:prstGeom>
          <a:noFill/>
          <a:ln w="38100">
            <a:solidFill>
              <a:srgbClr val="FF66FF"/>
            </a:solidFill>
            <a:round/>
            <a:headEnd/>
            <a:tailEnd type="arrow"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pic>
        <p:nvPicPr>
          <p:cNvPr id="5" name="Picture 5" descr="leeches on face">
            <a:extLst>
              <a:ext uri="{FF2B5EF4-FFF2-40B4-BE49-F238E27FC236}">
                <a16:creationId xmlns:a16="http://schemas.microsoft.com/office/drawing/2014/main" id="{0986356F-27C0-9A74-A068-7AF516E27EDD}"/>
              </a:ext>
            </a:extLst>
          </p:cNvPr>
          <p:cNvPicPr>
            <a:picLocks noChangeAspect="1" noChangeArrowheads="1"/>
          </p:cNvPicPr>
          <p:nvPr/>
        </p:nvPicPr>
        <p:blipFill>
          <a:blip r:embed="rId5" cstate="print"/>
          <a:srcRect b="4427"/>
          <a:stretch>
            <a:fillRect/>
          </a:stretch>
        </p:blipFill>
        <p:spPr bwMode="auto">
          <a:xfrm>
            <a:off x="1537073" y="3543430"/>
            <a:ext cx="3648472" cy="3093154"/>
          </a:xfrm>
          <a:prstGeom prst="rect">
            <a:avLst/>
          </a:prstGeom>
          <a:noFill/>
          <a:ln w="9525">
            <a:noFill/>
            <a:miter lim="800000"/>
            <a:headEnd/>
            <a:tailEnd/>
          </a:ln>
        </p:spPr>
      </p:pic>
      <p:grpSp>
        <p:nvGrpSpPr>
          <p:cNvPr id="6" name="Group 4">
            <a:extLst>
              <a:ext uri="{FF2B5EF4-FFF2-40B4-BE49-F238E27FC236}">
                <a16:creationId xmlns:a16="http://schemas.microsoft.com/office/drawing/2014/main" id="{4E76A059-0DAD-912C-C67C-F9EC2635A3AA}"/>
              </a:ext>
            </a:extLst>
          </p:cNvPr>
          <p:cNvGrpSpPr>
            <a:grpSpLocks/>
          </p:cNvGrpSpPr>
          <p:nvPr/>
        </p:nvGrpSpPr>
        <p:grpSpPr bwMode="auto">
          <a:xfrm>
            <a:off x="7176120" y="5090007"/>
            <a:ext cx="2209800" cy="1524000"/>
            <a:chOff x="1872" y="2064"/>
            <a:chExt cx="2016" cy="960"/>
          </a:xfrm>
        </p:grpSpPr>
        <p:sp>
          <p:nvSpPr>
            <p:cNvPr id="7" name="AutoShape 5">
              <a:extLst>
                <a:ext uri="{FF2B5EF4-FFF2-40B4-BE49-F238E27FC236}">
                  <a16:creationId xmlns:a16="http://schemas.microsoft.com/office/drawing/2014/main" id="{9FA76B99-A17A-5150-EE94-73412B4C0845}"/>
                </a:ext>
              </a:extLst>
            </p:cNvPr>
            <p:cNvSpPr>
              <a:spLocks noChangeArrowheads="1"/>
            </p:cNvSpPr>
            <p:nvPr/>
          </p:nvSpPr>
          <p:spPr bwMode="auto">
            <a:xfrm>
              <a:off x="1872" y="2064"/>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8" name="AutoShape 6">
              <a:extLst>
                <a:ext uri="{FF2B5EF4-FFF2-40B4-BE49-F238E27FC236}">
                  <a16:creationId xmlns:a16="http://schemas.microsoft.com/office/drawing/2014/main" id="{B2420E32-A883-0F16-328E-5C54B748E833}"/>
                </a:ext>
              </a:extLst>
            </p:cNvPr>
            <p:cNvSpPr>
              <a:spLocks noChangeArrowheads="1"/>
            </p:cNvSpPr>
            <p:nvPr/>
          </p:nvSpPr>
          <p:spPr bwMode="auto">
            <a:xfrm>
              <a:off x="1872" y="2160"/>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9" name="AutoShape 7">
              <a:extLst>
                <a:ext uri="{FF2B5EF4-FFF2-40B4-BE49-F238E27FC236}">
                  <a16:creationId xmlns:a16="http://schemas.microsoft.com/office/drawing/2014/main" id="{B02862E2-CF49-CF4C-D67B-B02C203490EC}"/>
                </a:ext>
              </a:extLst>
            </p:cNvPr>
            <p:cNvSpPr>
              <a:spLocks noChangeArrowheads="1"/>
            </p:cNvSpPr>
            <p:nvPr/>
          </p:nvSpPr>
          <p:spPr bwMode="auto">
            <a:xfrm>
              <a:off x="1872" y="2256"/>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0" name="AutoShape 8">
              <a:extLst>
                <a:ext uri="{FF2B5EF4-FFF2-40B4-BE49-F238E27FC236}">
                  <a16:creationId xmlns:a16="http://schemas.microsoft.com/office/drawing/2014/main" id="{3BE53060-BCA7-6B0E-7FD8-9243E38B697C}"/>
                </a:ext>
              </a:extLst>
            </p:cNvPr>
            <p:cNvSpPr>
              <a:spLocks noChangeArrowheads="1"/>
            </p:cNvSpPr>
            <p:nvPr/>
          </p:nvSpPr>
          <p:spPr bwMode="auto">
            <a:xfrm>
              <a:off x="1872" y="2352"/>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1" name="AutoShape 9">
              <a:extLst>
                <a:ext uri="{FF2B5EF4-FFF2-40B4-BE49-F238E27FC236}">
                  <a16:creationId xmlns:a16="http://schemas.microsoft.com/office/drawing/2014/main" id="{2DFF7209-C393-A241-897E-10A076D2D36E}"/>
                </a:ext>
              </a:extLst>
            </p:cNvPr>
            <p:cNvSpPr>
              <a:spLocks noChangeArrowheads="1"/>
            </p:cNvSpPr>
            <p:nvPr/>
          </p:nvSpPr>
          <p:spPr bwMode="auto">
            <a:xfrm>
              <a:off x="1872" y="2448"/>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2" name="AutoShape 10">
              <a:extLst>
                <a:ext uri="{FF2B5EF4-FFF2-40B4-BE49-F238E27FC236}">
                  <a16:creationId xmlns:a16="http://schemas.microsoft.com/office/drawing/2014/main" id="{46EF6CA0-362B-912C-39CE-D7986ECC0935}"/>
                </a:ext>
              </a:extLst>
            </p:cNvPr>
            <p:cNvSpPr>
              <a:spLocks noChangeArrowheads="1"/>
            </p:cNvSpPr>
            <p:nvPr/>
          </p:nvSpPr>
          <p:spPr bwMode="auto">
            <a:xfrm>
              <a:off x="1872" y="2544"/>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3" name="AutoShape 11">
              <a:extLst>
                <a:ext uri="{FF2B5EF4-FFF2-40B4-BE49-F238E27FC236}">
                  <a16:creationId xmlns:a16="http://schemas.microsoft.com/office/drawing/2014/main" id="{45D6F95B-A07C-1F3D-A0D2-781B7B3D4A61}"/>
                </a:ext>
              </a:extLst>
            </p:cNvPr>
            <p:cNvSpPr>
              <a:spLocks noChangeArrowheads="1"/>
            </p:cNvSpPr>
            <p:nvPr/>
          </p:nvSpPr>
          <p:spPr bwMode="auto">
            <a:xfrm>
              <a:off x="1872" y="2640"/>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4" name="AutoShape 12">
              <a:extLst>
                <a:ext uri="{FF2B5EF4-FFF2-40B4-BE49-F238E27FC236}">
                  <a16:creationId xmlns:a16="http://schemas.microsoft.com/office/drawing/2014/main" id="{6B7BF2AE-A252-2F32-76C6-AFFDC854E691}"/>
                </a:ext>
              </a:extLst>
            </p:cNvPr>
            <p:cNvSpPr>
              <a:spLocks noChangeArrowheads="1"/>
            </p:cNvSpPr>
            <p:nvPr/>
          </p:nvSpPr>
          <p:spPr bwMode="auto">
            <a:xfrm>
              <a:off x="1872" y="2736"/>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5" name="AutoShape 13">
              <a:extLst>
                <a:ext uri="{FF2B5EF4-FFF2-40B4-BE49-F238E27FC236}">
                  <a16:creationId xmlns:a16="http://schemas.microsoft.com/office/drawing/2014/main" id="{7569E5ED-4F0E-3E3E-945C-AF513B4B777B}"/>
                </a:ext>
              </a:extLst>
            </p:cNvPr>
            <p:cNvSpPr>
              <a:spLocks noChangeArrowheads="1"/>
            </p:cNvSpPr>
            <p:nvPr/>
          </p:nvSpPr>
          <p:spPr bwMode="auto">
            <a:xfrm>
              <a:off x="1872" y="2832"/>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6" name="AutoShape 14">
              <a:extLst>
                <a:ext uri="{FF2B5EF4-FFF2-40B4-BE49-F238E27FC236}">
                  <a16:creationId xmlns:a16="http://schemas.microsoft.com/office/drawing/2014/main" id="{16AFFDF2-62F4-67D4-F96A-A1A85E69F1C8}"/>
                </a:ext>
              </a:extLst>
            </p:cNvPr>
            <p:cNvSpPr>
              <a:spLocks noChangeArrowheads="1"/>
            </p:cNvSpPr>
            <p:nvPr/>
          </p:nvSpPr>
          <p:spPr bwMode="auto">
            <a:xfrm>
              <a:off x="1872" y="2928"/>
              <a:ext cx="2016" cy="96"/>
            </a:xfrm>
            <a:prstGeom prst="roundRect">
              <a:avLst>
                <a:gd name="adj" fmla="val 16667"/>
              </a:avLst>
            </a:prstGeom>
            <a:noFill/>
            <a:ln w="2857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7" name="Oval 15">
              <a:extLst>
                <a:ext uri="{FF2B5EF4-FFF2-40B4-BE49-F238E27FC236}">
                  <a16:creationId xmlns:a16="http://schemas.microsoft.com/office/drawing/2014/main" id="{502D3639-7ABD-5E3D-3D2B-B780F5412E05}"/>
                </a:ext>
              </a:extLst>
            </p:cNvPr>
            <p:cNvSpPr>
              <a:spLocks noChangeArrowheads="1"/>
            </p:cNvSpPr>
            <p:nvPr/>
          </p:nvSpPr>
          <p:spPr bwMode="auto">
            <a:xfrm>
              <a:off x="1921" y="2080"/>
              <a:ext cx="47" cy="47"/>
            </a:xfrm>
            <a:prstGeom prst="ellipse">
              <a:avLst/>
            </a:prstGeom>
            <a:solidFill>
              <a:schemeClr val="accent1"/>
            </a:solidFill>
            <a:ln w="952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8" name="Oval 16">
              <a:extLst>
                <a:ext uri="{FF2B5EF4-FFF2-40B4-BE49-F238E27FC236}">
                  <a16:creationId xmlns:a16="http://schemas.microsoft.com/office/drawing/2014/main" id="{7E1410EC-7199-BD78-B3F8-CB2D2A7704F2}"/>
                </a:ext>
              </a:extLst>
            </p:cNvPr>
            <p:cNvSpPr>
              <a:spLocks noChangeArrowheads="1"/>
            </p:cNvSpPr>
            <p:nvPr/>
          </p:nvSpPr>
          <p:spPr bwMode="auto">
            <a:xfrm>
              <a:off x="3801" y="2080"/>
              <a:ext cx="47" cy="47"/>
            </a:xfrm>
            <a:prstGeom prst="ellipse">
              <a:avLst/>
            </a:prstGeom>
            <a:solidFill>
              <a:schemeClr val="accent1"/>
            </a:solidFill>
            <a:ln w="952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19" name="Oval 17">
              <a:extLst>
                <a:ext uri="{FF2B5EF4-FFF2-40B4-BE49-F238E27FC236}">
                  <a16:creationId xmlns:a16="http://schemas.microsoft.com/office/drawing/2014/main" id="{D68DA2AD-6E95-E7C4-97DC-93C09EB3CE1E}"/>
                </a:ext>
              </a:extLst>
            </p:cNvPr>
            <p:cNvSpPr>
              <a:spLocks noChangeArrowheads="1"/>
            </p:cNvSpPr>
            <p:nvPr/>
          </p:nvSpPr>
          <p:spPr bwMode="auto">
            <a:xfrm>
              <a:off x="1905" y="2560"/>
              <a:ext cx="47" cy="47"/>
            </a:xfrm>
            <a:prstGeom prst="ellipse">
              <a:avLst/>
            </a:prstGeom>
            <a:solidFill>
              <a:schemeClr val="accent1"/>
            </a:solidFill>
            <a:ln w="952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20" name="Oval 18">
              <a:extLst>
                <a:ext uri="{FF2B5EF4-FFF2-40B4-BE49-F238E27FC236}">
                  <a16:creationId xmlns:a16="http://schemas.microsoft.com/office/drawing/2014/main" id="{E5E3BCEA-F88A-4645-DA38-5DD7D63D5FD1}"/>
                </a:ext>
              </a:extLst>
            </p:cNvPr>
            <p:cNvSpPr>
              <a:spLocks noChangeArrowheads="1"/>
            </p:cNvSpPr>
            <p:nvPr/>
          </p:nvSpPr>
          <p:spPr bwMode="auto">
            <a:xfrm>
              <a:off x="3801" y="2560"/>
              <a:ext cx="47" cy="47"/>
            </a:xfrm>
            <a:prstGeom prst="ellipse">
              <a:avLst/>
            </a:prstGeom>
            <a:solidFill>
              <a:schemeClr val="accent1"/>
            </a:solidFill>
            <a:ln w="9525">
              <a:solidFill>
                <a:srgbClr val="00FF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21" name="Line 19">
              <a:extLst>
                <a:ext uri="{FF2B5EF4-FFF2-40B4-BE49-F238E27FC236}">
                  <a16:creationId xmlns:a16="http://schemas.microsoft.com/office/drawing/2014/main" id="{F3917A51-D9F9-D42F-6E26-B41FAF7F6BEC}"/>
                </a:ext>
              </a:extLst>
            </p:cNvPr>
            <p:cNvSpPr>
              <a:spLocks noChangeShapeType="1"/>
            </p:cNvSpPr>
            <p:nvPr/>
          </p:nvSpPr>
          <p:spPr bwMode="auto">
            <a:xfrm>
              <a:off x="1872" y="2544"/>
              <a:ext cx="2016" cy="0"/>
            </a:xfrm>
            <a:prstGeom prst="line">
              <a:avLst/>
            </a:prstGeom>
            <a:noFill/>
            <a:ln w="9525">
              <a:solidFill>
                <a:srgbClr val="00FF00"/>
              </a:solidFill>
              <a:round/>
              <a:headEnd/>
              <a:tailEnd/>
            </a:ln>
          </p:spPr>
          <p:txBody>
            <a:bodyPr/>
            <a:lstStyle/>
            <a:p>
              <a:pPr algn="l" rtl="0" fontAlgn="base">
                <a:spcBef>
                  <a:spcPct val="0"/>
                </a:spcBef>
                <a:spcAft>
                  <a:spcPct val="0"/>
                </a:spcAft>
              </a:pPr>
              <a:endParaRPr lang="ar-IQ" sz="2400">
                <a:solidFill>
                  <a:srgbClr val="000000"/>
                </a:solidFill>
                <a:latin typeface="Arial" pitchFamily="34" charset="0"/>
              </a:endParaRPr>
            </a:p>
          </p:txBody>
        </p:sp>
      </p:grpSp>
      <p:sp>
        <p:nvSpPr>
          <p:cNvPr id="22" name="AutoShape 25">
            <a:extLst>
              <a:ext uri="{FF2B5EF4-FFF2-40B4-BE49-F238E27FC236}">
                <a16:creationId xmlns:a16="http://schemas.microsoft.com/office/drawing/2014/main" id="{0E9E8F1A-04C1-8D52-B5E9-08803B96D7EE}"/>
              </a:ext>
            </a:extLst>
          </p:cNvPr>
          <p:cNvSpPr>
            <a:spLocks/>
          </p:cNvSpPr>
          <p:nvPr/>
        </p:nvSpPr>
        <p:spPr bwMode="auto">
          <a:xfrm flipH="1">
            <a:off x="6871253" y="5191607"/>
            <a:ext cx="228600" cy="685800"/>
          </a:xfrm>
          <a:prstGeom prst="rightBrace">
            <a:avLst>
              <a:gd name="adj1" fmla="val 25000"/>
              <a:gd name="adj2" fmla="val 50000"/>
            </a:avLst>
          </a:prstGeom>
          <a:noFill/>
          <a:ln w="38100">
            <a:solidFill>
              <a:srgbClr val="FF00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24" name="TextBox 23">
            <a:extLst>
              <a:ext uri="{FF2B5EF4-FFF2-40B4-BE49-F238E27FC236}">
                <a16:creationId xmlns:a16="http://schemas.microsoft.com/office/drawing/2014/main" id="{BEF541FB-F72D-60D6-16E4-609B7982281F}"/>
              </a:ext>
            </a:extLst>
          </p:cNvPr>
          <p:cNvSpPr txBox="1"/>
          <p:nvPr/>
        </p:nvSpPr>
        <p:spPr>
          <a:xfrm>
            <a:off x="5478791" y="5318607"/>
            <a:ext cx="1373536" cy="369332"/>
          </a:xfrm>
          <a:prstGeom prst="rect">
            <a:avLst/>
          </a:prstGeom>
          <a:noFill/>
        </p:spPr>
        <p:txBody>
          <a:bodyPr wrap="square">
            <a:spAutoFit/>
          </a:bodyPr>
          <a:lstStyle/>
          <a:p>
            <a:pPr algn="l" rtl="0" fontAlgn="base">
              <a:spcBef>
                <a:spcPct val="0"/>
              </a:spcBef>
              <a:spcAft>
                <a:spcPct val="0"/>
              </a:spcAft>
            </a:pPr>
            <a:r>
              <a:rPr lang="en-US" b="1" dirty="0"/>
              <a:t>1 metamere</a:t>
            </a:r>
          </a:p>
        </p:txBody>
      </p:sp>
      <p:sp>
        <p:nvSpPr>
          <p:cNvPr id="25" name="Line 28">
            <a:extLst>
              <a:ext uri="{FF2B5EF4-FFF2-40B4-BE49-F238E27FC236}">
                <a16:creationId xmlns:a16="http://schemas.microsoft.com/office/drawing/2014/main" id="{A07E4D2A-1F24-84B4-4483-99F11785C8EF}"/>
              </a:ext>
            </a:extLst>
          </p:cNvPr>
          <p:cNvSpPr>
            <a:spLocks noChangeShapeType="1"/>
          </p:cNvSpPr>
          <p:nvPr/>
        </p:nvSpPr>
        <p:spPr bwMode="auto">
          <a:xfrm flipV="1">
            <a:off x="6556949" y="6233007"/>
            <a:ext cx="685800" cy="152400"/>
          </a:xfrm>
          <a:prstGeom prst="line">
            <a:avLst/>
          </a:prstGeom>
          <a:noFill/>
          <a:ln w="28575">
            <a:solidFill>
              <a:srgbClr val="FF0000"/>
            </a:solidFill>
            <a:round/>
            <a:headEnd/>
            <a:tailEnd type="arrow"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
        <p:nvSpPr>
          <p:cNvPr id="26" name="Line 29">
            <a:extLst>
              <a:ext uri="{FF2B5EF4-FFF2-40B4-BE49-F238E27FC236}">
                <a16:creationId xmlns:a16="http://schemas.microsoft.com/office/drawing/2014/main" id="{C379BF01-738F-9394-CC39-81039657E4C7}"/>
              </a:ext>
            </a:extLst>
          </p:cNvPr>
          <p:cNvSpPr>
            <a:spLocks noChangeShapeType="1"/>
          </p:cNvSpPr>
          <p:nvPr/>
        </p:nvSpPr>
        <p:spPr bwMode="auto">
          <a:xfrm>
            <a:off x="6595548" y="6436207"/>
            <a:ext cx="685800" cy="152400"/>
          </a:xfrm>
          <a:prstGeom prst="line">
            <a:avLst/>
          </a:prstGeom>
          <a:noFill/>
          <a:ln w="28575">
            <a:solidFill>
              <a:srgbClr val="FF0000"/>
            </a:solidFill>
            <a:round/>
            <a:headEnd/>
            <a:tailEnd type="arrow"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
        <p:nvSpPr>
          <p:cNvPr id="28" name="TextBox 27">
            <a:extLst>
              <a:ext uri="{FF2B5EF4-FFF2-40B4-BE49-F238E27FC236}">
                <a16:creationId xmlns:a16="http://schemas.microsoft.com/office/drawing/2014/main" id="{0BA5B4C7-8C38-25FB-883D-D903F8011338}"/>
              </a:ext>
            </a:extLst>
          </p:cNvPr>
          <p:cNvSpPr txBox="1"/>
          <p:nvPr/>
        </p:nvSpPr>
        <p:spPr>
          <a:xfrm>
            <a:off x="5821684" y="6200741"/>
            <a:ext cx="981441" cy="369332"/>
          </a:xfrm>
          <a:prstGeom prst="rect">
            <a:avLst/>
          </a:prstGeom>
          <a:noFill/>
        </p:spPr>
        <p:txBody>
          <a:bodyPr wrap="square">
            <a:spAutoFit/>
          </a:bodyPr>
          <a:lstStyle/>
          <a:p>
            <a:pPr algn="l" rtl="0" fontAlgn="base">
              <a:spcBef>
                <a:spcPct val="0"/>
              </a:spcBef>
              <a:spcAft>
                <a:spcPct val="0"/>
              </a:spcAft>
            </a:pPr>
            <a:r>
              <a:rPr lang="en-US" b="1" dirty="0"/>
              <a:t>annuli</a:t>
            </a:r>
          </a:p>
        </p:txBody>
      </p:sp>
      <p:sp>
        <p:nvSpPr>
          <p:cNvPr id="29" name="AutoShape 20">
            <a:extLst>
              <a:ext uri="{FF2B5EF4-FFF2-40B4-BE49-F238E27FC236}">
                <a16:creationId xmlns:a16="http://schemas.microsoft.com/office/drawing/2014/main" id="{C417A12E-A304-5DD0-9E3F-5A61FEF96154}"/>
              </a:ext>
            </a:extLst>
          </p:cNvPr>
          <p:cNvSpPr>
            <a:spLocks/>
          </p:cNvSpPr>
          <p:nvPr/>
        </p:nvSpPr>
        <p:spPr bwMode="auto">
          <a:xfrm>
            <a:off x="9462187" y="5128107"/>
            <a:ext cx="206987" cy="749297"/>
          </a:xfrm>
          <a:prstGeom prst="rightBrace">
            <a:avLst>
              <a:gd name="adj1" fmla="val 25000"/>
              <a:gd name="adj2" fmla="val 50000"/>
            </a:avLst>
          </a:prstGeom>
          <a:noFill/>
          <a:ln w="38100">
            <a:solidFill>
              <a:srgbClr val="FF0000"/>
            </a:solidFill>
            <a:round/>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sp>
        <p:nvSpPr>
          <p:cNvPr id="31" name="Line 24">
            <a:extLst>
              <a:ext uri="{FF2B5EF4-FFF2-40B4-BE49-F238E27FC236}">
                <a16:creationId xmlns:a16="http://schemas.microsoft.com/office/drawing/2014/main" id="{CEDDFBBA-74EF-2C1A-6471-B1BCA583E060}"/>
              </a:ext>
            </a:extLst>
          </p:cNvPr>
          <p:cNvSpPr>
            <a:spLocks noChangeShapeType="1"/>
          </p:cNvSpPr>
          <p:nvPr/>
        </p:nvSpPr>
        <p:spPr bwMode="auto">
          <a:xfrm flipH="1" flipV="1">
            <a:off x="9286664" y="3785063"/>
            <a:ext cx="316301" cy="1685945"/>
          </a:xfrm>
          <a:prstGeom prst="line">
            <a:avLst/>
          </a:prstGeom>
          <a:noFill/>
          <a:ln w="38100">
            <a:solidFill>
              <a:srgbClr val="FF0000"/>
            </a:solidFill>
            <a:round/>
            <a:headEnd/>
            <a:tailEnd type="arrow" w="med" len="med"/>
          </a:ln>
        </p:spPr>
        <p:txBody>
          <a:bodyPr/>
          <a:lstStyle/>
          <a:p>
            <a:pPr algn="l" rtl="0" fontAlgn="base">
              <a:spcBef>
                <a:spcPct val="0"/>
              </a:spcBef>
              <a:spcAft>
                <a:spcPct val="0"/>
              </a:spcAft>
            </a:pPr>
            <a:endParaRPr lang="ar-IQ" sz="2400">
              <a:solidFill>
                <a:srgbClr val="000000"/>
              </a:solidFill>
              <a:latin typeface="Arial" pitchFamily="34" charset="0"/>
            </a:endParaRPr>
          </a:p>
        </p:txBody>
      </p:sp>
    </p:spTree>
    <p:extLst>
      <p:ext uri="{BB962C8B-B14F-4D97-AF65-F5344CB8AC3E}">
        <p14:creationId xmlns:p14="http://schemas.microsoft.com/office/powerpoint/2010/main" val="3178357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B5663-6D24-3187-F8DC-95ABEE9ED229}"/>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31BB7C22-FF67-EF61-9AA2-BA22ABD2CD5A}"/>
              </a:ext>
            </a:extLst>
          </p:cNvPr>
          <p:cNvSpPr>
            <a:spLocks noGrp="1" noChangeArrowheads="1"/>
          </p:cNvSpPr>
          <p:nvPr>
            <p:ph type="ctrTitle"/>
          </p:nvPr>
        </p:nvSpPr>
        <p:spPr>
          <a:xfrm>
            <a:off x="5223173" y="3269902"/>
            <a:ext cx="3168352" cy="677416"/>
          </a:xfrm>
        </p:spPr>
        <p:txBody>
          <a:bodyPr/>
          <a:lstStyle/>
          <a:p>
            <a:pPr eaLnBrk="1" hangingPunct="1"/>
            <a:r>
              <a:rPr lang="en-US" sz="3600" b="1" dirty="0"/>
              <a:t>Class Hirudinea</a:t>
            </a:r>
          </a:p>
        </p:txBody>
      </p:sp>
      <p:pic>
        <p:nvPicPr>
          <p:cNvPr id="52227" name="Picture 3" descr="hirudinea">
            <a:hlinkClick r:id="rId3"/>
            <a:extLst>
              <a:ext uri="{FF2B5EF4-FFF2-40B4-BE49-F238E27FC236}">
                <a16:creationId xmlns:a16="http://schemas.microsoft.com/office/drawing/2014/main" id="{E24833E6-1D20-9698-07A1-074212301B1E}"/>
              </a:ext>
            </a:extLst>
          </p:cNvPr>
          <p:cNvPicPr>
            <a:picLocks noChangeAspect="1" noChangeArrowheads="1"/>
          </p:cNvPicPr>
          <p:nvPr/>
        </p:nvPicPr>
        <p:blipFill>
          <a:blip r:embed="rId4" cstate="print"/>
          <a:srcRect/>
          <a:stretch>
            <a:fillRect/>
          </a:stretch>
        </p:blipFill>
        <p:spPr bwMode="auto">
          <a:xfrm>
            <a:off x="1631505" y="3573016"/>
            <a:ext cx="2708275" cy="3152378"/>
          </a:xfrm>
          <a:prstGeom prst="rect">
            <a:avLst/>
          </a:prstGeom>
          <a:noFill/>
          <a:ln w="38100">
            <a:solidFill>
              <a:srgbClr val="000000"/>
            </a:solidFill>
            <a:miter lim="800000"/>
            <a:headEnd/>
            <a:tailEnd/>
          </a:ln>
        </p:spPr>
      </p:pic>
      <p:pic>
        <p:nvPicPr>
          <p:cNvPr id="52228" name="Picture 4" descr="Lab_6a-07a">
            <a:hlinkClick r:id="rId5"/>
            <a:extLst>
              <a:ext uri="{FF2B5EF4-FFF2-40B4-BE49-F238E27FC236}">
                <a16:creationId xmlns:a16="http://schemas.microsoft.com/office/drawing/2014/main" id="{5E032135-F459-760F-2E2F-C0CFA648BED5}"/>
              </a:ext>
            </a:extLst>
          </p:cNvPr>
          <p:cNvPicPr>
            <a:picLocks noChangeAspect="1" noChangeArrowheads="1"/>
          </p:cNvPicPr>
          <p:nvPr/>
        </p:nvPicPr>
        <p:blipFill>
          <a:blip r:embed="rId6" cstate="print"/>
          <a:srcRect/>
          <a:stretch>
            <a:fillRect/>
          </a:stretch>
        </p:blipFill>
        <p:spPr bwMode="auto">
          <a:xfrm>
            <a:off x="1663414" y="165096"/>
            <a:ext cx="4191000" cy="3060576"/>
          </a:xfrm>
          <a:prstGeom prst="rect">
            <a:avLst/>
          </a:prstGeom>
          <a:noFill/>
          <a:ln w="9525">
            <a:noFill/>
            <a:miter lim="800000"/>
            <a:headEnd/>
            <a:tailEnd/>
          </a:ln>
        </p:spPr>
      </p:pic>
      <p:pic>
        <p:nvPicPr>
          <p:cNvPr id="52229" name="Picture 5" descr="Lab_6b-10a">
            <a:hlinkClick r:id="rId7"/>
            <a:extLst>
              <a:ext uri="{FF2B5EF4-FFF2-40B4-BE49-F238E27FC236}">
                <a16:creationId xmlns:a16="http://schemas.microsoft.com/office/drawing/2014/main" id="{0DDAADD9-B281-5978-25A1-45A42B2FFE80}"/>
              </a:ext>
            </a:extLst>
          </p:cNvPr>
          <p:cNvPicPr>
            <a:picLocks noChangeAspect="1" noChangeArrowheads="1"/>
          </p:cNvPicPr>
          <p:nvPr/>
        </p:nvPicPr>
        <p:blipFill>
          <a:blip r:embed="rId8" cstate="print"/>
          <a:srcRect/>
          <a:stretch>
            <a:fillRect/>
          </a:stretch>
        </p:blipFill>
        <p:spPr bwMode="auto">
          <a:xfrm>
            <a:off x="7735888" y="4572000"/>
            <a:ext cx="2868612" cy="2149996"/>
          </a:xfrm>
          <a:prstGeom prst="rect">
            <a:avLst/>
          </a:prstGeom>
          <a:noFill/>
          <a:ln w="9525">
            <a:noFill/>
            <a:miter lim="800000"/>
            <a:headEnd/>
            <a:tailEnd/>
          </a:ln>
        </p:spPr>
      </p:pic>
      <p:pic>
        <p:nvPicPr>
          <p:cNvPr id="52230" name="Picture 6" descr="leech1">
            <a:extLst>
              <a:ext uri="{FF2B5EF4-FFF2-40B4-BE49-F238E27FC236}">
                <a16:creationId xmlns:a16="http://schemas.microsoft.com/office/drawing/2014/main" id="{E7EB9CE2-AA02-BAF3-FDD0-322C65C9C803}"/>
              </a:ext>
            </a:extLst>
          </p:cNvPr>
          <p:cNvPicPr>
            <a:picLocks noChangeAspect="1" noChangeArrowheads="1"/>
          </p:cNvPicPr>
          <p:nvPr/>
        </p:nvPicPr>
        <p:blipFill>
          <a:blip r:embed="rId9" cstate="print"/>
          <a:srcRect/>
          <a:stretch>
            <a:fillRect/>
          </a:stretch>
        </p:blipFill>
        <p:spPr bwMode="auto">
          <a:xfrm>
            <a:off x="8544273" y="2564904"/>
            <a:ext cx="1984314" cy="1944216"/>
          </a:xfrm>
          <a:prstGeom prst="rect">
            <a:avLst/>
          </a:prstGeom>
          <a:noFill/>
          <a:ln w="38100">
            <a:solidFill>
              <a:srgbClr val="000000"/>
            </a:solidFill>
            <a:miter lim="800000"/>
            <a:headEnd/>
            <a:tailEnd/>
          </a:ln>
        </p:spPr>
      </p:pic>
      <p:pic>
        <p:nvPicPr>
          <p:cNvPr id="52231" name="Picture 7" descr="leech3">
            <a:extLst>
              <a:ext uri="{FF2B5EF4-FFF2-40B4-BE49-F238E27FC236}">
                <a16:creationId xmlns:a16="http://schemas.microsoft.com/office/drawing/2014/main" id="{4B89E1AF-40EF-AE78-9F89-3D9ED85E65B3}"/>
              </a:ext>
            </a:extLst>
          </p:cNvPr>
          <p:cNvPicPr>
            <a:picLocks noChangeAspect="1" noChangeArrowheads="1"/>
          </p:cNvPicPr>
          <p:nvPr/>
        </p:nvPicPr>
        <p:blipFill>
          <a:blip r:embed="rId10" cstate="print"/>
          <a:srcRect/>
          <a:stretch>
            <a:fillRect/>
          </a:stretch>
        </p:blipFill>
        <p:spPr bwMode="auto">
          <a:xfrm>
            <a:off x="4559276" y="4546383"/>
            <a:ext cx="2949575" cy="2149996"/>
          </a:xfrm>
          <a:prstGeom prst="rect">
            <a:avLst/>
          </a:prstGeom>
          <a:noFill/>
          <a:ln w="38100">
            <a:solidFill>
              <a:srgbClr val="000000"/>
            </a:solidFill>
            <a:miter lim="800000"/>
            <a:headEnd/>
            <a:tailEnd/>
          </a:ln>
        </p:spPr>
      </p:pic>
      <p:pic>
        <p:nvPicPr>
          <p:cNvPr id="52232" name="Picture 8" descr="leech">
            <a:extLst>
              <a:ext uri="{FF2B5EF4-FFF2-40B4-BE49-F238E27FC236}">
                <a16:creationId xmlns:a16="http://schemas.microsoft.com/office/drawing/2014/main" id="{73E75065-362B-0F4F-A757-AEA9583D3B58}"/>
              </a:ext>
            </a:extLst>
          </p:cNvPr>
          <p:cNvPicPr>
            <a:picLocks noChangeAspect="1" noChangeArrowheads="1"/>
          </p:cNvPicPr>
          <p:nvPr/>
        </p:nvPicPr>
        <p:blipFill>
          <a:blip r:embed="rId11" cstate="print"/>
          <a:srcRect/>
          <a:stretch>
            <a:fillRect/>
          </a:stretch>
        </p:blipFill>
        <p:spPr bwMode="auto">
          <a:xfrm>
            <a:off x="6477000" y="228600"/>
            <a:ext cx="4127500" cy="2286000"/>
          </a:xfrm>
          <a:prstGeom prst="rect">
            <a:avLst/>
          </a:prstGeom>
          <a:noFill/>
          <a:ln w="9525">
            <a:noFill/>
            <a:miter lim="800000"/>
            <a:headEnd/>
            <a:tailEnd/>
          </a:ln>
        </p:spPr>
      </p:pic>
    </p:spTree>
    <p:extLst>
      <p:ext uri="{BB962C8B-B14F-4D97-AF65-F5344CB8AC3E}">
        <p14:creationId xmlns:p14="http://schemas.microsoft.com/office/powerpoint/2010/main" val="40411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9E995-EA7D-1AD1-D190-430D388D2702}"/>
            </a:ext>
          </a:extLst>
        </p:cNvPr>
        <p:cNvGrpSpPr/>
        <p:nvPr/>
      </p:nvGrpSpPr>
      <p:grpSpPr>
        <a:xfrm>
          <a:off x="0" y="0"/>
          <a:ext cx="0" cy="0"/>
          <a:chOff x="0" y="0"/>
          <a:chExt cx="0" cy="0"/>
        </a:xfrm>
      </p:grpSpPr>
      <p:sp>
        <p:nvSpPr>
          <p:cNvPr id="12290" name="Rectangle 2">
            <a:extLst>
              <a:ext uri="{FF2B5EF4-FFF2-40B4-BE49-F238E27FC236}">
                <a16:creationId xmlns:a16="http://schemas.microsoft.com/office/drawing/2014/main" id="{6BA01367-F797-BCE1-9B3D-9CFE316F922B}"/>
              </a:ext>
            </a:extLst>
          </p:cNvPr>
          <p:cNvSpPr>
            <a:spLocks noGrp="1" noChangeArrowheads="1"/>
          </p:cNvSpPr>
          <p:nvPr>
            <p:ph type="title"/>
          </p:nvPr>
        </p:nvSpPr>
        <p:spPr>
          <a:xfrm>
            <a:off x="261636" y="56926"/>
            <a:ext cx="7772400" cy="396280"/>
          </a:xfrm>
        </p:spPr>
        <p:txBody>
          <a:bodyPr>
            <a:normAutofit fontScale="90000"/>
          </a:bodyPr>
          <a:lstStyle/>
          <a:p>
            <a:pPr algn="l" eaLnBrk="1" hangingPunct="1"/>
            <a:r>
              <a:rPr lang="en-US" b="1" dirty="0"/>
              <a:t>Annelida Characteristics</a:t>
            </a:r>
          </a:p>
        </p:txBody>
      </p:sp>
      <p:sp>
        <p:nvSpPr>
          <p:cNvPr id="12291" name="Text Box 3">
            <a:extLst>
              <a:ext uri="{FF2B5EF4-FFF2-40B4-BE49-F238E27FC236}">
                <a16:creationId xmlns:a16="http://schemas.microsoft.com/office/drawing/2014/main" id="{7F8F2EC2-51FB-8B3E-CABB-66B6A5CDF146}"/>
              </a:ext>
            </a:extLst>
          </p:cNvPr>
          <p:cNvSpPr txBox="1">
            <a:spLocks noChangeArrowheads="1"/>
          </p:cNvSpPr>
          <p:nvPr/>
        </p:nvSpPr>
        <p:spPr bwMode="auto">
          <a:xfrm>
            <a:off x="261636" y="755994"/>
            <a:ext cx="2372316" cy="584775"/>
          </a:xfrm>
          <a:prstGeom prst="rect">
            <a:avLst/>
          </a:prstGeom>
          <a:noFill/>
          <a:ln w="38100">
            <a:solidFill>
              <a:srgbClr val="FF66FF"/>
            </a:solidFill>
            <a:miter lim="800000"/>
            <a:headEnd/>
            <a:tailEnd/>
          </a:ln>
        </p:spPr>
        <p:txBody>
          <a:bodyPr wrap="none">
            <a:spAutoFit/>
          </a:bodyPr>
          <a:lstStyle/>
          <a:p>
            <a:pPr algn="l" rtl="0" fontAlgn="base">
              <a:spcBef>
                <a:spcPct val="0"/>
              </a:spcBef>
              <a:spcAft>
                <a:spcPct val="0"/>
              </a:spcAft>
            </a:pPr>
            <a:r>
              <a:rPr lang="en-US" sz="3200" b="1" dirty="0"/>
              <a:t>Metamerism</a:t>
            </a:r>
          </a:p>
        </p:txBody>
      </p:sp>
      <p:sp>
        <p:nvSpPr>
          <p:cNvPr id="12292" name="Text Box 4">
            <a:extLst>
              <a:ext uri="{FF2B5EF4-FFF2-40B4-BE49-F238E27FC236}">
                <a16:creationId xmlns:a16="http://schemas.microsoft.com/office/drawing/2014/main" id="{CEFB1BE9-2C0F-A1F6-121A-7F8EC599B6BF}"/>
              </a:ext>
            </a:extLst>
          </p:cNvPr>
          <p:cNvSpPr txBox="1">
            <a:spLocks noChangeArrowheads="1"/>
          </p:cNvSpPr>
          <p:nvPr/>
        </p:nvSpPr>
        <p:spPr bwMode="auto">
          <a:xfrm>
            <a:off x="261636" y="1340769"/>
            <a:ext cx="11046724" cy="1815882"/>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2800" b="1" dirty="0"/>
              <a:t>The body is made up of serially repeating, coordinated segments called </a:t>
            </a:r>
            <a:r>
              <a:rPr lang="en-US" sz="2800" b="1" u="sng" dirty="0">
                <a:solidFill>
                  <a:schemeClr val="accent5"/>
                </a:solidFill>
              </a:rPr>
              <a:t>metameres</a:t>
            </a:r>
            <a:r>
              <a:rPr lang="en-US" sz="2800" b="1" dirty="0">
                <a:solidFill>
                  <a:schemeClr val="accent5"/>
                </a:solidFill>
              </a:rPr>
              <a:t> </a:t>
            </a:r>
            <a:r>
              <a:rPr lang="en-US" sz="2800" b="1" dirty="0"/>
              <a:t>that are separated from one another by</a:t>
            </a:r>
            <a:r>
              <a:rPr lang="en-US" sz="2800" b="1" dirty="0">
                <a:solidFill>
                  <a:srgbClr val="FFFF66"/>
                </a:solidFill>
              </a:rPr>
              <a:t> </a:t>
            </a:r>
            <a:r>
              <a:rPr lang="en-US" sz="2800" b="1" u="sng" dirty="0">
                <a:solidFill>
                  <a:schemeClr val="accent5"/>
                </a:solidFill>
              </a:rPr>
              <a:t>septa</a:t>
            </a:r>
            <a:r>
              <a:rPr lang="en-US" sz="2800" b="1" dirty="0">
                <a:solidFill>
                  <a:schemeClr val="accent5"/>
                </a:solidFill>
              </a:rPr>
              <a:t>.</a:t>
            </a:r>
          </a:p>
          <a:p>
            <a:pPr algn="l" rtl="0" fontAlgn="base">
              <a:spcBef>
                <a:spcPct val="0"/>
              </a:spcBef>
              <a:spcAft>
                <a:spcPct val="0"/>
              </a:spcAft>
              <a:buFontTx/>
              <a:buChar char="•"/>
            </a:pPr>
            <a:r>
              <a:rPr lang="en-US" sz="2800" b="1" dirty="0"/>
              <a:t>Each metamere contains sets of repeating organs</a:t>
            </a:r>
          </a:p>
          <a:p>
            <a:pPr lvl="1" algn="l" rtl="0" fontAlgn="base">
              <a:spcBef>
                <a:spcPct val="0"/>
              </a:spcBef>
              <a:spcAft>
                <a:spcPct val="0"/>
              </a:spcAft>
            </a:pPr>
            <a:r>
              <a:rPr lang="en-US" sz="2800" b="1" dirty="0"/>
              <a:t>e.g. blood vessels, nerve cord, excretory organs </a:t>
            </a:r>
          </a:p>
        </p:txBody>
      </p:sp>
      <p:pic>
        <p:nvPicPr>
          <p:cNvPr id="4" name="Picture 3">
            <a:extLst>
              <a:ext uri="{FF2B5EF4-FFF2-40B4-BE49-F238E27FC236}">
                <a16:creationId xmlns:a16="http://schemas.microsoft.com/office/drawing/2014/main" id="{0B55F72F-4E1D-6161-790B-6862FB1AC75E}"/>
              </a:ext>
            </a:extLst>
          </p:cNvPr>
          <p:cNvPicPr>
            <a:picLocks noChangeAspect="1"/>
          </p:cNvPicPr>
          <p:nvPr/>
        </p:nvPicPr>
        <p:blipFill>
          <a:blip r:embed="rId3"/>
          <a:stretch>
            <a:fillRect/>
          </a:stretch>
        </p:blipFill>
        <p:spPr>
          <a:xfrm>
            <a:off x="973123" y="3333229"/>
            <a:ext cx="10494627" cy="3300065"/>
          </a:xfrm>
          <a:prstGeom prst="rect">
            <a:avLst/>
          </a:prstGeom>
        </p:spPr>
      </p:pic>
    </p:spTree>
    <p:extLst>
      <p:ext uri="{BB962C8B-B14F-4D97-AF65-F5344CB8AC3E}">
        <p14:creationId xmlns:p14="http://schemas.microsoft.com/office/powerpoint/2010/main" val="373983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70A35-209B-08C3-520D-52A88078C3DF}"/>
            </a:ext>
          </a:extLst>
        </p:cNvPr>
        <p:cNvGrpSpPr/>
        <p:nvPr/>
      </p:nvGrpSpPr>
      <p:grpSpPr>
        <a:xfrm>
          <a:off x="0" y="0"/>
          <a:ext cx="0" cy="0"/>
          <a:chOff x="0" y="0"/>
          <a:chExt cx="0" cy="0"/>
        </a:xfrm>
      </p:grpSpPr>
      <p:pic>
        <p:nvPicPr>
          <p:cNvPr id="62466" name="Picture 2" descr="color">
            <a:extLst>
              <a:ext uri="{FF2B5EF4-FFF2-40B4-BE49-F238E27FC236}">
                <a16:creationId xmlns:a16="http://schemas.microsoft.com/office/drawing/2014/main" id="{7AD0FDBD-A54A-6D2E-B601-FA41FCDEB118}"/>
              </a:ext>
            </a:extLst>
          </p:cNvPr>
          <p:cNvPicPr>
            <a:picLocks noChangeAspect="1" noChangeArrowheads="1"/>
          </p:cNvPicPr>
          <p:nvPr/>
        </p:nvPicPr>
        <p:blipFill>
          <a:blip r:embed="rId3" cstate="print"/>
          <a:srcRect/>
          <a:stretch>
            <a:fillRect/>
          </a:stretch>
        </p:blipFill>
        <p:spPr bwMode="auto">
          <a:xfrm>
            <a:off x="1185333" y="188640"/>
            <a:ext cx="9787467" cy="6480721"/>
          </a:xfrm>
          <a:prstGeom prst="rect">
            <a:avLst/>
          </a:prstGeom>
          <a:noFill/>
          <a:ln w="9525">
            <a:noFill/>
            <a:miter lim="800000"/>
            <a:headEnd/>
            <a:tailEnd/>
          </a:ln>
        </p:spPr>
      </p:pic>
    </p:spTree>
    <p:extLst>
      <p:ext uri="{BB962C8B-B14F-4D97-AF65-F5344CB8AC3E}">
        <p14:creationId xmlns:p14="http://schemas.microsoft.com/office/powerpoint/2010/main" val="1729966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90EEC-B671-CC66-C641-43B96B630893}"/>
            </a:ext>
          </a:extLst>
        </p:cNvPr>
        <p:cNvGrpSpPr/>
        <p:nvPr/>
      </p:nvGrpSpPr>
      <p:grpSpPr>
        <a:xfrm>
          <a:off x="0" y="0"/>
          <a:ext cx="0" cy="0"/>
          <a:chOff x="0" y="0"/>
          <a:chExt cx="0" cy="0"/>
        </a:xfrm>
      </p:grpSpPr>
      <p:pic>
        <p:nvPicPr>
          <p:cNvPr id="32770" name="Picture 1027" descr="17_20">
            <a:extLst>
              <a:ext uri="{FF2B5EF4-FFF2-40B4-BE49-F238E27FC236}">
                <a16:creationId xmlns:a16="http://schemas.microsoft.com/office/drawing/2014/main" id="{391032AE-3488-FC38-08DE-D25A1CFCAEA7}"/>
              </a:ext>
            </a:extLst>
          </p:cNvPr>
          <p:cNvPicPr>
            <a:picLocks noChangeAspect="1" noChangeArrowheads="1"/>
          </p:cNvPicPr>
          <p:nvPr/>
        </p:nvPicPr>
        <p:blipFill>
          <a:blip r:embed="rId3" cstate="print"/>
          <a:srcRect/>
          <a:stretch>
            <a:fillRect/>
          </a:stretch>
        </p:blipFill>
        <p:spPr bwMode="auto">
          <a:xfrm>
            <a:off x="2749550" y="609601"/>
            <a:ext cx="6694488" cy="6208713"/>
          </a:xfrm>
          <a:prstGeom prst="rect">
            <a:avLst/>
          </a:prstGeom>
          <a:noFill/>
          <a:ln w="9525">
            <a:noFill/>
            <a:miter lim="800000"/>
            <a:headEnd/>
            <a:tailEnd/>
          </a:ln>
        </p:spPr>
      </p:pic>
      <p:sp>
        <p:nvSpPr>
          <p:cNvPr id="32771" name="Rectangle 1026">
            <a:extLst>
              <a:ext uri="{FF2B5EF4-FFF2-40B4-BE49-F238E27FC236}">
                <a16:creationId xmlns:a16="http://schemas.microsoft.com/office/drawing/2014/main" id="{15600790-A92B-BCB2-1CA9-A36E0A25B07F}"/>
              </a:ext>
            </a:extLst>
          </p:cNvPr>
          <p:cNvSpPr>
            <a:spLocks noGrp="1" noChangeArrowheads="1"/>
          </p:cNvSpPr>
          <p:nvPr>
            <p:ph type="title"/>
          </p:nvPr>
        </p:nvSpPr>
        <p:spPr>
          <a:xfrm>
            <a:off x="1847528" y="116632"/>
            <a:ext cx="3223270" cy="615602"/>
          </a:xfrm>
        </p:spPr>
        <p:txBody>
          <a:bodyPr/>
          <a:lstStyle/>
          <a:p>
            <a:pPr eaLnBrk="1" hangingPunct="1"/>
            <a:r>
              <a:rPr lang="en-CA" b="1" dirty="0"/>
              <a:t>Class Hirudinea</a:t>
            </a:r>
          </a:p>
        </p:txBody>
      </p:sp>
    </p:spTree>
    <p:extLst>
      <p:ext uri="{BB962C8B-B14F-4D97-AF65-F5344CB8AC3E}">
        <p14:creationId xmlns:p14="http://schemas.microsoft.com/office/powerpoint/2010/main" val="78520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DED9F-8777-4D6E-9405-E4BC00F6DD22}"/>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EEEB5850-DEC2-7E3C-0B65-CCA828851652}"/>
              </a:ext>
            </a:extLst>
          </p:cNvPr>
          <p:cNvSpPr>
            <a:spLocks noGrp="1" noChangeArrowheads="1"/>
          </p:cNvSpPr>
          <p:nvPr>
            <p:ph type="ctrTitle"/>
          </p:nvPr>
        </p:nvSpPr>
        <p:spPr>
          <a:xfrm>
            <a:off x="110067" y="143889"/>
            <a:ext cx="4174067" cy="584775"/>
          </a:xfrm>
        </p:spPr>
        <p:txBody>
          <a:bodyPr>
            <a:normAutofit fontScale="90000"/>
          </a:bodyPr>
          <a:lstStyle/>
          <a:p>
            <a:pPr eaLnBrk="1" hangingPunct="1"/>
            <a:r>
              <a:rPr lang="en-US" sz="3600" b="1" dirty="0"/>
              <a:t>Class Hirudinea</a:t>
            </a:r>
          </a:p>
        </p:txBody>
      </p:sp>
      <p:sp>
        <p:nvSpPr>
          <p:cNvPr id="68612" name="Text Box 4">
            <a:extLst>
              <a:ext uri="{FF2B5EF4-FFF2-40B4-BE49-F238E27FC236}">
                <a16:creationId xmlns:a16="http://schemas.microsoft.com/office/drawing/2014/main" id="{E8C2C9FD-00A0-69E3-0260-E4E52DF61322}"/>
              </a:ext>
            </a:extLst>
          </p:cNvPr>
          <p:cNvSpPr txBox="1">
            <a:spLocks noChangeArrowheads="1"/>
          </p:cNvSpPr>
          <p:nvPr/>
        </p:nvSpPr>
        <p:spPr bwMode="auto">
          <a:xfrm>
            <a:off x="110067" y="822545"/>
            <a:ext cx="2208874" cy="584775"/>
          </a:xfrm>
          <a:prstGeom prst="rect">
            <a:avLst/>
          </a:prstGeom>
          <a:noFill/>
          <a:ln w="38100">
            <a:solidFill>
              <a:srgbClr val="FF66FF"/>
            </a:solidFill>
            <a:miter lim="800000"/>
            <a:headEnd/>
            <a:tailEnd/>
          </a:ln>
        </p:spPr>
        <p:txBody>
          <a:bodyPr wrap="none">
            <a:spAutoFit/>
          </a:bodyPr>
          <a:lstStyle/>
          <a:p>
            <a:pPr algn="l" rtl="0" fontAlgn="base">
              <a:spcBef>
                <a:spcPct val="0"/>
              </a:spcBef>
              <a:spcAft>
                <a:spcPct val="0"/>
              </a:spcAft>
            </a:pPr>
            <a:r>
              <a:rPr lang="en-US" sz="3200" b="1" dirty="0"/>
              <a:t>Locomotion</a:t>
            </a:r>
          </a:p>
        </p:txBody>
      </p:sp>
      <p:sp>
        <p:nvSpPr>
          <p:cNvPr id="68613" name="Text Box 5">
            <a:extLst>
              <a:ext uri="{FF2B5EF4-FFF2-40B4-BE49-F238E27FC236}">
                <a16:creationId xmlns:a16="http://schemas.microsoft.com/office/drawing/2014/main" id="{8A489460-8931-2AD7-8E94-CDA4E0B8887A}"/>
              </a:ext>
            </a:extLst>
          </p:cNvPr>
          <p:cNvSpPr txBox="1">
            <a:spLocks noChangeArrowheads="1"/>
          </p:cNvSpPr>
          <p:nvPr/>
        </p:nvSpPr>
        <p:spPr bwMode="auto">
          <a:xfrm>
            <a:off x="117607" y="1531144"/>
            <a:ext cx="4894659" cy="2677656"/>
          </a:xfrm>
          <a:prstGeom prst="rect">
            <a:avLst/>
          </a:prstGeom>
          <a:noFill/>
          <a:ln w="9525">
            <a:noFill/>
            <a:miter lim="800000"/>
            <a:headEnd/>
            <a:tailEnd/>
          </a:ln>
        </p:spPr>
        <p:txBody>
          <a:bodyPr wrap="square">
            <a:spAutoFit/>
          </a:bodyPr>
          <a:lstStyle/>
          <a:p>
            <a:pPr algn="l" rtl="0" fontAlgn="base">
              <a:spcBef>
                <a:spcPct val="50000"/>
              </a:spcBef>
              <a:spcAft>
                <a:spcPct val="0"/>
              </a:spcAft>
            </a:pPr>
            <a:r>
              <a:rPr lang="en-US" sz="2800" b="1" dirty="0"/>
              <a:t>Lack septa between metameres, so they are incapable of moving like Oligochaetes.  Instead, they use their anterior and posterior suckers to move.</a:t>
            </a:r>
          </a:p>
        </p:txBody>
      </p:sp>
      <p:pic>
        <p:nvPicPr>
          <p:cNvPr id="3" name="Picture 2" descr="leechinch">
            <a:extLst>
              <a:ext uri="{FF2B5EF4-FFF2-40B4-BE49-F238E27FC236}">
                <a16:creationId xmlns:a16="http://schemas.microsoft.com/office/drawing/2014/main" id="{E891B8D2-FAF4-7FEC-F4AD-E6CB6E004B0C}"/>
              </a:ext>
            </a:extLst>
          </p:cNvPr>
          <p:cNvPicPr>
            <a:picLocks noChangeAspect="1" noChangeArrowheads="1" noCrop="1"/>
          </p:cNvPicPr>
          <p:nvPr/>
        </p:nvPicPr>
        <p:blipFill>
          <a:blip r:embed="rId3" cstate="print"/>
          <a:srcRect/>
          <a:stretch>
            <a:fillRect/>
          </a:stretch>
        </p:blipFill>
        <p:spPr bwMode="auto">
          <a:xfrm>
            <a:off x="6096000" y="625210"/>
            <a:ext cx="5675229" cy="5623189"/>
          </a:xfrm>
          <a:prstGeom prst="rect">
            <a:avLst/>
          </a:prstGeom>
          <a:noFill/>
          <a:ln w="9525">
            <a:noFill/>
            <a:miter lim="800000"/>
            <a:headEnd/>
            <a:tailEnd/>
          </a:ln>
        </p:spPr>
      </p:pic>
    </p:spTree>
    <p:extLst>
      <p:ext uri="{BB962C8B-B14F-4D97-AF65-F5344CB8AC3E}">
        <p14:creationId xmlns:p14="http://schemas.microsoft.com/office/powerpoint/2010/main" val="2943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E3F01-CAB9-BAFA-DC70-3666133432C5}"/>
            </a:ext>
          </a:extLst>
        </p:cNvPr>
        <p:cNvGrpSpPr/>
        <p:nvPr/>
      </p:nvGrpSpPr>
      <p:grpSpPr>
        <a:xfrm>
          <a:off x="0" y="0"/>
          <a:ext cx="0" cy="0"/>
          <a:chOff x="0" y="0"/>
          <a:chExt cx="0" cy="0"/>
        </a:xfrm>
      </p:grpSpPr>
      <p:sp>
        <p:nvSpPr>
          <p:cNvPr id="71682" name="Rectangle 4">
            <a:extLst>
              <a:ext uri="{FF2B5EF4-FFF2-40B4-BE49-F238E27FC236}">
                <a16:creationId xmlns:a16="http://schemas.microsoft.com/office/drawing/2014/main" id="{5C04F4D1-6FA0-2B4E-8722-62F5FC9FE1BF}"/>
              </a:ext>
            </a:extLst>
          </p:cNvPr>
          <p:cNvSpPr>
            <a:spLocks noChangeArrowheads="1"/>
          </p:cNvSpPr>
          <p:nvPr/>
        </p:nvSpPr>
        <p:spPr bwMode="auto">
          <a:xfrm>
            <a:off x="1487488" y="3415136"/>
            <a:ext cx="9144000" cy="3429000"/>
          </a:xfrm>
          <a:prstGeom prst="rect">
            <a:avLst/>
          </a:prstGeom>
          <a:solidFill>
            <a:schemeClr val="bg1"/>
          </a:solidFill>
          <a:ln w="9525">
            <a:solidFill>
              <a:schemeClr val="tx1"/>
            </a:solidFill>
            <a:miter lim="800000"/>
            <a:headEnd/>
            <a:tailEnd/>
          </a:ln>
        </p:spPr>
        <p:txBody>
          <a:bodyPr wrap="none" anchor="ctr"/>
          <a:lstStyle/>
          <a:p>
            <a:pPr algn="l" rtl="0" fontAlgn="base">
              <a:spcBef>
                <a:spcPct val="0"/>
              </a:spcBef>
              <a:spcAft>
                <a:spcPct val="0"/>
              </a:spcAft>
            </a:pPr>
            <a:endParaRPr lang="ar-IQ" sz="2400">
              <a:solidFill>
                <a:srgbClr val="000000"/>
              </a:solidFill>
              <a:latin typeface="Arial" pitchFamily="34" charset="0"/>
            </a:endParaRPr>
          </a:p>
        </p:txBody>
      </p:sp>
      <p:pic>
        <p:nvPicPr>
          <p:cNvPr id="71683" name="Picture 2" descr="leech4a">
            <a:extLst>
              <a:ext uri="{FF2B5EF4-FFF2-40B4-BE49-F238E27FC236}">
                <a16:creationId xmlns:a16="http://schemas.microsoft.com/office/drawing/2014/main" id="{E500977C-7BF4-073B-A99A-269FAB0E16D0}"/>
              </a:ext>
            </a:extLst>
          </p:cNvPr>
          <p:cNvPicPr>
            <a:picLocks noChangeAspect="1" noChangeArrowheads="1"/>
          </p:cNvPicPr>
          <p:nvPr/>
        </p:nvPicPr>
        <p:blipFill>
          <a:blip r:embed="rId3" cstate="print"/>
          <a:srcRect/>
          <a:stretch>
            <a:fillRect/>
          </a:stretch>
        </p:blipFill>
        <p:spPr bwMode="auto">
          <a:xfrm>
            <a:off x="1533380" y="3717033"/>
            <a:ext cx="9144000" cy="3000375"/>
          </a:xfrm>
          <a:prstGeom prst="rect">
            <a:avLst/>
          </a:prstGeom>
          <a:noFill/>
          <a:ln w="9525">
            <a:noFill/>
            <a:miter lim="800000"/>
            <a:headEnd/>
            <a:tailEnd/>
          </a:ln>
        </p:spPr>
      </p:pic>
      <p:sp>
        <p:nvSpPr>
          <p:cNvPr id="71684" name="Text Box 3">
            <a:extLst>
              <a:ext uri="{FF2B5EF4-FFF2-40B4-BE49-F238E27FC236}">
                <a16:creationId xmlns:a16="http://schemas.microsoft.com/office/drawing/2014/main" id="{BE5E5BF7-E405-714D-9B45-C45EB97EE4F0}"/>
              </a:ext>
            </a:extLst>
          </p:cNvPr>
          <p:cNvSpPr txBox="1">
            <a:spLocks noChangeArrowheads="1"/>
          </p:cNvSpPr>
          <p:nvPr/>
        </p:nvSpPr>
        <p:spPr bwMode="auto">
          <a:xfrm>
            <a:off x="1641392" y="2063860"/>
            <a:ext cx="8927976" cy="1200329"/>
          </a:xfrm>
          <a:prstGeom prst="rect">
            <a:avLst/>
          </a:prstGeom>
          <a:noFill/>
          <a:ln w="9525">
            <a:noFill/>
            <a:miter lim="800000"/>
            <a:headEnd/>
            <a:tailEnd/>
          </a:ln>
        </p:spPr>
        <p:txBody>
          <a:bodyPr wrap="square">
            <a:spAutoFit/>
          </a:bodyPr>
          <a:lstStyle/>
          <a:p>
            <a:pPr algn="l" rtl="0" fontAlgn="base">
              <a:spcBef>
                <a:spcPct val="50000"/>
              </a:spcBef>
              <a:spcAft>
                <a:spcPct val="0"/>
              </a:spcAft>
            </a:pPr>
            <a:r>
              <a:rPr lang="en-US" sz="2400" b="1" dirty="0"/>
              <a:t>Erpobdellid Leeches secrete a protective cocoon, cement it to the substrate and sometimes ventilate it before they leave the egg capsules.</a:t>
            </a:r>
          </a:p>
        </p:txBody>
      </p:sp>
      <p:sp>
        <p:nvSpPr>
          <p:cNvPr id="2" name="Text Box 2">
            <a:extLst>
              <a:ext uri="{FF2B5EF4-FFF2-40B4-BE49-F238E27FC236}">
                <a16:creationId xmlns:a16="http://schemas.microsoft.com/office/drawing/2014/main" id="{8F0634C5-3F1E-60C1-D541-5C2986EB0E63}"/>
              </a:ext>
            </a:extLst>
          </p:cNvPr>
          <p:cNvSpPr txBox="1">
            <a:spLocks noChangeArrowheads="1"/>
          </p:cNvSpPr>
          <p:nvPr/>
        </p:nvSpPr>
        <p:spPr bwMode="auto">
          <a:xfrm>
            <a:off x="1703513" y="116633"/>
            <a:ext cx="2493183" cy="584775"/>
          </a:xfrm>
          <a:prstGeom prst="rect">
            <a:avLst/>
          </a:prstGeom>
          <a:noFill/>
          <a:ln w="38100">
            <a:solidFill>
              <a:srgbClr val="FF66FF"/>
            </a:solidFill>
            <a:miter lim="800000"/>
            <a:headEnd/>
            <a:tailEnd/>
          </a:ln>
        </p:spPr>
        <p:txBody>
          <a:bodyPr wrap="none">
            <a:spAutoFit/>
          </a:bodyPr>
          <a:lstStyle/>
          <a:p>
            <a:pPr algn="l" rtl="0" fontAlgn="base">
              <a:spcBef>
                <a:spcPct val="0"/>
              </a:spcBef>
              <a:spcAft>
                <a:spcPct val="0"/>
              </a:spcAft>
            </a:pPr>
            <a:r>
              <a:rPr lang="en-US" sz="3200" b="1" dirty="0"/>
              <a:t>Reproduction</a:t>
            </a:r>
          </a:p>
        </p:txBody>
      </p:sp>
      <p:sp>
        <p:nvSpPr>
          <p:cNvPr id="4" name="TextBox 3">
            <a:extLst>
              <a:ext uri="{FF2B5EF4-FFF2-40B4-BE49-F238E27FC236}">
                <a16:creationId xmlns:a16="http://schemas.microsoft.com/office/drawing/2014/main" id="{14852099-F54C-8A22-8C26-BD30061CA149}"/>
              </a:ext>
            </a:extLst>
          </p:cNvPr>
          <p:cNvSpPr txBox="1"/>
          <p:nvPr/>
        </p:nvSpPr>
        <p:spPr>
          <a:xfrm>
            <a:off x="1847528" y="848021"/>
            <a:ext cx="7344816" cy="830997"/>
          </a:xfrm>
          <a:prstGeom prst="rect">
            <a:avLst/>
          </a:prstGeom>
          <a:noFill/>
        </p:spPr>
        <p:txBody>
          <a:bodyPr wrap="square">
            <a:spAutoFit/>
          </a:bodyPr>
          <a:lstStyle/>
          <a:p>
            <a:pPr algn="l" rtl="0" fontAlgn="base">
              <a:spcBef>
                <a:spcPct val="0"/>
              </a:spcBef>
              <a:spcAft>
                <a:spcPct val="0"/>
              </a:spcAft>
              <a:buFontTx/>
              <a:buChar char="•"/>
            </a:pPr>
            <a:r>
              <a:rPr lang="en-US" b="1" dirty="0"/>
              <a:t> </a:t>
            </a:r>
            <a:r>
              <a:rPr lang="en-US" sz="2400" b="1" dirty="0"/>
              <a:t>usually, monoecious </a:t>
            </a:r>
          </a:p>
          <a:p>
            <a:pPr algn="l" rtl="0" fontAlgn="base">
              <a:spcBef>
                <a:spcPct val="0"/>
              </a:spcBef>
              <a:spcAft>
                <a:spcPct val="0"/>
              </a:spcAft>
              <a:buFontTx/>
              <a:buChar char="•"/>
            </a:pPr>
            <a:r>
              <a:rPr lang="en-US" sz="2400" b="1" dirty="0"/>
              <a:t> cross-fertilize by exchanging sperm</a:t>
            </a:r>
          </a:p>
        </p:txBody>
      </p:sp>
    </p:spTree>
    <p:extLst>
      <p:ext uri="{BB962C8B-B14F-4D97-AF65-F5344CB8AC3E}">
        <p14:creationId xmlns:p14="http://schemas.microsoft.com/office/powerpoint/2010/main" val="2728611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5B2E1-7BE0-AED1-2398-E7B8ABA6B41C}"/>
            </a:ext>
          </a:extLst>
        </p:cNvPr>
        <p:cNvGrpSpPr/>
        <p:nvPr/>
      </p:nvGrpSpPr>
      <p:grpSpPr>
        <a:xfrm>
          <a:off x="0" y="0"/>
          <a:ext cx="0" cy="0"/>
          <a:chOff x="0" y="0"/>
          <a:chExt cx="0" cy="0"/>
        </a:xfrm>
      </p:grpSpPr>
      <p:pic>
        <p:nvPicPr>
          <p:cNvPr id="73730" name="Picture 2" descr="LittleLeech">
            <a:extLst>
              <a:ext uri="{FF2B5EF4-FFF2-40B4-BE49-F238E27FC236}">
                <a16:creationId xmlns:a16="http://schemas.microsoft.com/office/drawing/2014/main" id="{75FCF972-9CB8-AEC2-564E-FABBE3C737EC}"/>
              </a:ext>
            </a:extLst>
          </p:cNvPr>
          <p:cNvPicPr>
            <a:picLocks noChangeAspect="1" noChangeArrowheads="1"/>
          </p:cNvPicPr>
          <p:nvPr/>
        </p:nvPicPr>
        <p:blipFill>
          <a:blip r:embed="rId3" cstate="print"/>
          <a:srcRect/>
          <a:stretch>
            <a:fillRect/>
          </a:stretch>
        </p:blipFill>
        <p:spPr bwMode="auto">
          <a:xfrm>
            <a:off x="150498" y="220134"/>
            <a:ext cx="5539103" cy="3395464"/>
          </a:xfrm>
          <a:prstGeom prst="rect">
            <a:avLst/>
          </a:prstGeom>
          <a:noFill/>
          <a:ln w="9525">
            <a:noFill/>
            <a:miter lim="800000"/>
            <a:headEnd/>
            <a:tailEnd/>
          </a:ln>
        </p:spPr>
      </p:pic>
      <p:sp>
        <p:nvSpPr>
          <p:cNvPr id="73731" name="Text Box 3">
            <a:extLst>
              <a:ext uri="{FF2B5EF4-FFF2-40B4-BE49-F238E27FC236}">
                <a16:creationId xmlns:a16="http://schemas.microsoft.com/office/drawing/2014/main" id="{A7A3F6A3-830D-D57A-F737-C4A31FA289F8}"/>
              </a:ext>
            </a:extLst>
          </p:cNvPr>
          <p:cNvSpPr txBox="1">
            <a:spLocks noChangeArrowheads="1"/>
          </p:cNvSpPr>
          <p:nvPr/>
        </p:nvSpPr>
        <p:spPr bwMode="auto">
          <a:xfrm>
            <a:off x="0" y="3750734"/>
            <a:ext cx="7467600" cy="830997"/>
          </a:xfrm>
          <a:prstGeom prst="rect">
            <a:avLst/>
          </a:prstGeom>
          <a:noFill/>
          <a:ln w="9525">
            <a:noFill/>
            <a:miter lim="800000"/>
            <a:headEnd/>
            <a:tailEnd/>
          </a:ln>
        </p:spPr>
        <p:txBody>
          <a:bodyPr>
            <a:spAutoFit/>
          </a:bodyPr>
          <a:lstStyle/>
          <a:p>
            <a:pPr algn="l" rtl="0" fontAlgn="base">
              <a:spcBef>
                <a:spcPct val="50000"/>
              </a:spcBef>
              <a:spcAft>
                <a:spcPct val="0"/>
              </a:spcAft>
            </a:pPr>
            <a:r>
              <a:rPr lang="en-US" sz="2400" b="1" dirty="0"/>
              <a:t>Hirudinad Leeches (the jawed leeches) deposit desiccation-resistant cocoons on land.</a:t>
            </a:r>
          </a:p>
        </p:txBody>
      </p:sp>
      <p:pic>
        <p:nvPicPr>
          <p:cNvPr id="4" name="Picture 2" descr="Picture 050">
            <a:extLst>
              <a:ext uri="{FF2B5EF4-FFF2-40B4-BE49-F238E27FC236}">
                <a16:creationId xmlns:a16="http://schemas.microsoft.com/office/drawing/2014/main" id="{F3C3448C-3E66-CA91-2713-D6FCC4571DDA}"/>
              </a:ext>
            </a:extLst>
          </p:cNvPr>
          <p:cNvPicPr>
            <a:picLocks noChangeAspect="1" noChangeArrowheads="1"/>
          </p:cNvPicPr>
          <p:nvPr/>
        </p:nvPicPr>
        <p:blipFill>
          <a:blip r:embed="rId4" cstate="print"/>
          <a:srcRect/>
          <a:stretch>
            <a:fillRect/>
          </a:stretch>
        </p:blipFill>
        <p:spPr bwMode="auto">
          <a:xfrm>
            <a:off x="6096000" y="0"/>
            <a:ext cx="6096000" cy="6854825"/>
          </a:xfrm>
          <a:prstGeom prst="rect">
            <a:avLst/>
          </a:prstGeom>
          <a:noFill/>
          <a:ln w="9525">
            <a:noFill/>
            <a:miter lim="800000"/>
            <a:headEnd/>
            <a:tailEnd/>
          </a:ln>
        </p:spPr>
      </p:pic>
      <p:sp>
        <p:nvSpPr>
          <p:cNvPr id="5" name="Line 4">
            <a:extLst>
              <a:ext uri="{FF2B5EF4-FFF2-40B4-BE49-F238E27FC236}">
                <a16:creationId xmlns:a16="http://schemas.microsoft.com/office/drawing/2014/main" id="{DDC92041-B640-2265-B7CD-50A5991E11FF}"/>
              </a:ext>
            </a:extLst>
          </p:cNvPr>
          <p:cNvSpPr>
            <a:spLocks noChangeShapeType="1"/>
          </p:cNvSpPr>
          <p:nvPr/>
        </p:nvSpPr>
        <p:spPr bwMode="auto">
          <a:xfrm flipV="1">
            <a:off x="8017933" y="3427412"/>
            <a:ext cx="1371600" cy="1143000"/>
          </a:xfrm>
          <a:prstGeom prst="line">
            <a:avLst/>
          </a:prstGeom>
          <a:noFill/>
          <a:ln w="76200">
            <a:solidFill>
              <a:schemeClr val="bg1"/>
            </a:solidFill>
            <a:round/>
            <a:headEnd/>
            <a:tailEnd type="triangle" w="med" len="med"/>
          </a:ln>
        </p:spPr>
        <p:txBody>
          <a:bodyPr/>
          <a:lstStyle/>
          <a:p>
            <a:pPr fontAlgn="base">
              <a:spcBef>
                <a:spcPct val="0"/>
              </a:spcBef>
              <a:spcAft>
                <a:spcPct val="0"/>
              </a:spcAft>
              <a:defRPr/>
            </a:pPr>
            <a:endParaRPr lang="ar-IQ" sz="2400">
              <a:solidFill>
                <a:srgbClr val="000000"/>
              </a:solidFill>
              <a:latin typeface="Arial" pitchFamily="34" charset="0"/>
            </a:endParaRPr>
          </a:p>
        </p:txBody>
      </p:sp>
      <p:sp>
        <p:nvSpPr>
          <p:cNvPr id="7" name="مربع نص 6">
            <a:extLst>
              <a:ext uri="{FF2B5EF4-FFF2-40B4-BE49-F238E27FC236}">
                <a16:creationId xmlns:a16="http://schemas.microsoft.com/office/drawing/2014/main" id="{C67A4B35-DEC6-D53B-092D-2D47C8CC311D}"/>
              </a:ext>
            </a:extLst>
          </p:cNvPr>
          <p:cNvSpPr txBox="1"/>
          <p:nvPr/>
        </p:nvSpPr>
        <p:spPr>
          <a:xfrm>
            <a:off x="6301317" y="4570412"/>
            <a:ext cx="6176432" cy="369332"/>
          </a:xfrm>
          <a:prstGeom prst="rect">
            <a:avLst/>
          </a:prstGeom>
          <a:noFill/>
        </p:spPr>
        <p:txBody>
          <a:bodyPr wrap="square">
            <a:spAutoFit/>
          </a:bodyPr>
          <a:lstStyle/>
          <a:p>
            <a:pPr fontAlgn="base">
              <a:spcBef>
                <a:spcPct val="50000"/>
              </a:spcBef>
              <a:spcAft>
                <a:spcPct val="0"/>
              </a:spcAft>
              <a:defRPr/>
            </a:pPr>
            <a:r>
              <a:rPr lang="en-US" sz="1800" b="1" dirty="0">
                <a:solidFill>
                  <a:srgbClr val="FFFFFF"/>
                </a:solidFill>
                <a:latin typeface="Times New Roman"/>
              </a:rPr>
              <a:t>LEECH CACOON ON BIVALVE SHELL.</a:t>
            </a:r>
          </a:p>
        </p:txBody>
      </p:sp>
    </p:spTree>
    <p:extLst>
      <p:ext uri="{BB962C8B-B14F-4D97-AF65-F5344CB8AC3E}">
        <p14:creationId xmlns:p14="http://schemas.microsoft.com/office/powerpoint/2010/main" val="2979641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E8370-558C-1ED8-46FE-CD3982EDA6C0}"/>
            </a:ext>
          </a:extLst>
        </p:cNvPr>
        <p:cNvGrpSpPr/>
        <p:nvPr/>
      </p:nvGrpSpPr>
      <p:grpSpPr>
        <a:xfrm>
          <a:off x="0" y="0"/>
          <a:ext cx="0" cy="0"/>
          <a:chOff x="0" y="0"/>
          <a:chExt cx="0" cy="0"/>
        </a:xfrm>
      </p:grpSpPr>
      <p:sp>
        <p:nvSpPr>
          <p:cNvPr id="79874" name="Rectangle 2">
            <a:extLst>
              <a:ext uri="{FF2B5EF4-FFF2-40B4-BE49-F238E27FC236}">
                <a16:creationId xmlns:a16="http://schemas.microsoft.com/office/drawing/2014/main" id="{70E47100-F2DB-FA80-E0D7-11B697014FB3}"/>
              </a:ext>
            </a:extLst>
          </p:cNvPr>
          <p:cNvSpPr>
            <a:spLocks noGrp="1" noChangeArrowheads="1"/>
          </p:cNvSpPr>
          <p:nvPr>
            <p:ph type="ctrTitle"/>
          </p:nvPr>
        </p:nvSpPr>
        <p:spPr>
          <a:xfrm>
            <a:off x="262467" y="135465"/>
            <a:ext cx="2777067" cy="668867"/>
          </a:xfrm>
        </p:spPr>
        <p:txBody>
          <a:bodyPr/>
          <a:lstStyle/>
          <a:p>
            <a:pPr eaLnBrk="1" hangingPunct="1"/>
            <a:r>
              <a:rPr lang="en-US" sz="3600" b="1" dirty="0"/>
              <a:t>Ecology</a:t>
            </a:r>
          </a:p>
        </p:txBody>
      </p:sp>
      <p:pic>
        <p:nvPicPr>
          <p:cNvPr id="79875" name="Picture 3" descr="Calliobdella nodulifera 2">
            <a:extLst>
              <a:ext uri="{FF2B5EF4-FFF2-40B4-BE49-F238E27FC236}">
                <a16:creationId xmlns:a16="http://schemas.microsoft.com/office/drawing/2014/main" id="{9B9F7781-608F-C5D7-04AE-0FEC849A3BA0}"/>
              </a:ext>
            </a:extLst>
          </p:cNvPr>
          <p:cNvPicPr>
            <a:picLocks noChangeAspect="1" noChangeArrowheads="1"/>
          </p:cNvPicPr>
          <p:nvPr/>
        </p:nvPicPr>
        <p:blipFill>
          <a:blip r:embed="rId3" cstate="print"/>
          <a:srcRect b="2803"/>
          <a:stretch>
            <a:fillRect/>
          </a:stretch>
        </p:blipFill>
        <p:spPr bwMode="auto">
          <a:xfrm>
            <a:off x="262467" y="2387600"/>
            <a:ext cx="3798888" cy="3962400"/>
          </a:xfrm>
          <a:prstGeom prst="rect">
            <a:avLst/>
          </a:prstGeom>
          <a:noFill/>
          <a:ln w="38100">
            <a:solidFill>
              <a:srgbClr val="000000"/>
            </a:solidFill>
            <a:miter lim="800000"/>
            <a:headEnd/>
            <a:tailEnd/>
          </a:ln>
        </p:spPr>
      </p:pic>
      <p:pic>
        <p:nvPicPr>
          <p:cNvPr id="79876" name="Picture 4" descr="Lab_6a-07a">
            <a:hlinkClick r:id="rId4"/>
            <a:extLst>
              <a:ext uri="{FF2B5EF4-FFF2-40B4-BE49-F238E27FC236}">
                <a16:creationId xmlns:a16="http://schemas.microsoft.com/office/drawing/2014/main" id="{DD587597-30FA-3A55-F148-139404717CBD}"/>
              </a:ext>
            </a:extLst>
          </p:cNvPr>
          <p:cNvPicPr>
            <a:picLocks noChangeAspect="1" noChangeArrowheads="1"/>
          </p:cNvPicPr>
          <p:nvPr/>
        </p:nvPicPr>
        <p:blipFill>
          <a:blip r:embed="rId5" cstate="print"/>
          <a:srcRect/>
          <a:stretch>
            <a:fillRect/>
          </a:stretch>
        </p:blipFill>
        <p:spPr bwMode="auto">
          <a:xfrm>
            <a:off x="4140200" y="2387600"/>
            <a:ext cx="4191000" cy="3962399"/>
          </a:xfrm>
          <a:prstGeom prst="rect">
            <a:avLst/>
          </a:prstGeom>
          <a:noFill/>
          <a:ln w="9525">
            <a:noFill/>
            <a:miter lim="800000"/>
            <a:headEnd/>
            <a:tailEnd/>
          </a:ln>
        </p:spPr>
      </p:pic>
      <p:sp>
        <p:nvSpPr>
          <p:cNvPr id="79877" name="Text Box 5">
            <a:extLst>
              <a:ext uri="{FF2B5EF4-FFF2-40B4-BE49-F238E27FC236}">
                <a16:creationId xmlns:a16="http://schemas.microsoft.com/office/drawing/2014/main" id="{54CDB888-4C2B-BC99-9EEA-D1EC9903BFB1}"/>
              </a:ext>
            </a:extLst>
          </p:cNvPr>
          <p:cNvSpPr txBox="1">
            <a:spLocks noChangeArrowheads="1"/>
          </p:cNvSpPr>
          <p:nvPr/>
        </p:nvSpPr>
        <p:spPr bwMode="auto">
          <a:xfrm>
            <a:off x="423333" y="922867"/>
            <a:ext cx="10033000" cy="830997"/>
          </a:xfrm>
          <a:prstGeom prst="rect">
            <a:avLst/>
          </a:prstGeom>
          <a:noFill/>
          <a:ln w="9525">
            <a:noFill/>
            <a:miter lim="800000"/>
            <a:headEnd/>
            <a:tailEnd/>
          </a:ln>
        </p:spPr>
        <p:txBody>
          <a:bodyPr wrap="square">
            <a:spAutoFit/>
          </a:bodyPr>
          <a:lstStyle/>
          <a:p>
            <a:pPr algn="l" rtl="0" fontAlgn="base">
              <a:spcBef>
                <a:spcPct val="0"/>
              </a:spcBef>
              <a:spcAft>
                <a:spcPct val="0"/>
              </a:spcAft>
              <a:buFontTx/>
              <a:buChar char="•"/>
            </a:pPr>
            <a:r>
              <a:rPr lang="en-US" sz="2400" b="1" dirty="0"/>
              <a:t> Although some leeches are parasitic blood suckers (can be temporary or permanent), many (most) are predators on gastropods and bivalves. </a:t>
            </a:r>
          </a:p>
        </p:txBody>
      </p:sp>
      <p:pic>
        <p:nvPicPr>
          <p:cNvPr id="2" name="Picture 5" descr="http://hbs.bishopmuseum.org/good-bad/images/leech.jpg">
            <a:extLst>
              <a:ext uri="{FF2B5EF4-FFF2-40B4-BE49-F238E27FC236}">
                <a16:creationId xmlns:a16="http://schemas.microsoft.com/office/drawing/2014/main" id="{5011DF5A-5A9F-C814-725A-E733DFA54676}"/>
              </a:ext>
            </a:extLst>
          </p:cNvPr>
          <p:cNvPicPr>
            <a:picLocks noChangeAspect="1" noChangeArrowheads="1"/>
          </p:cNvPicPr>
          <p:nvPr/>
        </p:nvPicPr>
        <p:blipFill>
          <a:blip r:embed="rId6" cstate="print"/>
          <a:srcRect/>
          <a:stretch>
            <a:fillRect/>
          </a:stretch>
        </p:blipFill>
        <p:spPr bwMode="auto">
          <a:xfrm>
            <a:off x="8331200" y="2387600"/>
            <a:ext cx="3860800" cy="3962399"/>
          </a:xfrm>
          <a:prstGeom prst="rect">
            <a:avLst/>
          </a:prstGeom>
          <a:noFill/>
          <a:ln w="9525">
            <a:noFill/>
            <a:miter lim="800000"/>
            <a:headEnd/>
            <a:tailEnd/>
          </a:ln>
        </p:spPr>
      </p:pic>
    </p:spTree>
    <p:extLst>
      <p:ext uri="{BB962C8B-B14F-4D97-AF65-F5344CB8AC3E}">
        <p14:creationId xmlns:p14="http://schemas.microsoft.com/office/powerpoint/2010/main" val="3315677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3" cstate="print"/>
          <a:stretch>
            <a:fillRect/>
          </a:stretch>
        </p:blipFill>
        <p:spPr>
          <a:xfrm>
            <a:off x="73055" y="247470"/>
            <a:ext cx="7355359" cy="5486400"/>
          </a:xfrm>
        </p:spPr>
      </p:pic>
      <p:sp>
        <p:nvSpPr>
          <p:cNvPr id="81923" name="Text Box 3"/>
          <p:cNvSpPr txBox="1">
            <a:spLocks noChangeArrowheads="1"/>
          </p:cNvSpPr>
          <p:nvPr/>
        </p:nvSpPr>
        <p:spPr bwMode="auto">
          <a:xfrm>
            <a:off x="635000" y="5215468"/>
            <a:ext cx="4572000" cy="1200329"/>
          </a:xfrm>
          <a:prstGeom prst="rect">
            <a:avLst/>
          </a:prstGeom>
          <a:noFill/>
          <a:ln w="9525">
            <a:noFill/>
            <a:miter lim="800000"/>
            <a:headEnd/>
            <a:tailEnd/>
          </a:ln>
        </p:spPr>
        <p:txBody>
          <a:bodyPr>
            <a:spAutoFit/>
          </a:bodyPr>
          <a:lstStyle/>
          <a:p>
            <a:pPr algn="ctr" rtl="0" fontAlgn="base">
              <a:spcBef>
                <a:spcPct val="50000"/>
              </a:spcBef>
              <a:spcAft>
                <a:spcPct val="0"/>
              </a:spcAft>
            </a:pPr>
            <a:r>
              <a:rPr lang="en-US" sz="2400" b="1" i="1" dirty="0" err="1">
                <a:solidFill>
                  <a:srgbClr val="000000"/>
                </a:solidFill>
              </a:rPr>
              <a:t>Theromyzon</a:t>
            </a:r>
            <a:r>
              <a:rPr lang="en-US" sz="2400" b="1" i="1" dirty="0">
                <a:solidFill>
                  <a:srgbClr val="000000"/>
                </a:solidFill>
              </a:rPr>
              <a:t> sp. </a:t>
            </a:r>
            <a:r>
              <a:rPr lang="en-US" sz="2400" b="1" dirty="0">
                <a:solidFill>
                  <a:srgbClr val="000000"/>
                </a:solidFill>
              </a:rPr>
              <a:t>Feed on the blood of waterfowl in the eyes and nasal passages </a:t>
            </a:r>
          </a:p>
        </p:txBody>
      </p:sp>
      <p:pic>
        <p:nvPicPr>
          <p:cNvPr id="2" name="Picture 2" descr="Picture 155">
            <a:extLst>
              <a:ext uri="{FF2B5EF4-FFF2-40B4-BE49-F238E27FC236}">
                <a16:creationId xmlns:a16="http://schemas.microsoft.com/office/drawing/2014/main" id="{0DF4CE11-BAD7-DB3C-25F1-D7F390A8CAE8}"/>
              </a:ext>
            </a:extLst>
          </p:cNvPr>
          <p:cNvPicPr>
            <a:picLocks noChangeAspect="1" noChangeArrowheads="1"/>
          </p:cNvPicPr>
          <p:nvPr/>
        </p:nvPicPr>
        <p:blipFill>
          <a:blip r:embed="rId4" cstate="print"/>
          <a:srcRect/>
          <a:stretch>
            <a:fillRect/>
          </a:stretch>
        </p:blipFill>
        <p:spPr bwMode="auto">
          <a:xfrm>
            <a:off x="7345680" y="787400"/>
            <a:ext cx="4773265" cy="3388360"/>
          </a:xfrm>
          <a:prstGeom prst="rect">
            <a:avLst/>
          </a:prstGeom>
          <a:noFill/>
          <a:ln w="9525">
            <a:noFill/>
            <a:miter lim="800000"/>
            <a:headEnd/>
            <a:tailEnd/>
          </a:ln>
        </p:spPr>
      </p:pic>
      <p:sp>
        <p:nvSpPr>
          <p:cNvPr id="6" name="مربع نص 5">
            <a:extLst>
              <a:ext uri="{FF2B5EF4-FFF2-40B4-BE49-F238E27FC236}">
                <a16:creationId xmlns:a16="http://schemas.microsoft.com/office/drawing/2014/main" id="{4F31952F-AA37-9D6A-AFCE-804EE78704C8}"/>
              </a:ext>
            </a:extLst>
          </p:cNvPr>
          <p:cNvSpPr txBox="1"/>
          <p:nvPr/>
        </p:nvSpPr>
        <p:spPr>
          <a:xfrm>
            <a:off x="7345680" y="4268894"/>
            <a:ext cx="4935696" cy="338554"/>
          </a:xfrm>
          <a:prstGeom prst="rect">
            <a:avLst/>
          </a:prstGeom>
          <a:noFill/>
        </p:spPr>
        <p:txBody>
          <a:bodyPr wrap="square">
            <a:spAutoFit/>
          </a:bodyPr>
          <a:lstStyle/>
          <a:p>
            <a:pPr algn="l" rtl="0" fontAlgn="base">
              <a:spcBef>
                <a:spcPct val="50000"/>
              </a:spcBef>
              <a:spcAft>
                <a:spcPct val="0"/>
              </a:spcAft>
            </a:pPr>
            <a:r>
              <a:rPr lang="en-US" sz="1600" b="1" i="1" dirty="0">
                <a:solidFill>
                  <a:srgbClr val="000000"/>
                </a:solidFill>
                <a:latin typeface="Arial" pitchFamily="34" charset="0"/>
              </a:rPr>
              <a:t>Placobdella picta </a:t>
            </a:r>
            <a:r>
              <a:rPr lang="en-US" sz="1600" b="1" dirty="0">
                <a:solidFill>
                  <a:srgbClr val="000000"/>
                </a:solidFill>
                <a:latin typeface="Arial" pitchFamily="34" charset="0"/>
              </a:rPr>
              <a:t>feed on salamanders and frogs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EBBB1-7703-F87D-92E2-3097714647E7}"/>
            </a:ext>
          </a:extLst>
        </p:cNvPr>
        <p:cNvGrpSpPr/>
        <p:nvPr/>
      </p:nvGrpSpPr>
      <p:grpSpPr>
        <a:xfrm>
          <a:off x="0" y="0"/>
          <a:ext cx="0" cy="0"/>
          <a:chOff x="0" y="0"/>
          <a:chExt cx="0" cy="0"/>
        </a:xfrm>
      </p:grpSpPr>
      <p:pic>
        <p:nvPicPr>
          <p:cNvPr id="101378" name="Picture 2">
            <a:extLst>
              <a:ext uri="{FF2B5EF4-FFF2-40B4-BE49-F238E27FC236}">
                <a16:creationId xmlns:a16="http://schemas.microsoft.com/office/drawing/2014/main" id="{3162CCC3-E0A8-1E2C-3D9A-2838260FE1D2}"/>
              </a:ext>
            </a:extLst>
          </p:cNvPr>
          <p:cNvPicPr>
            <a:picLocks noChangeAspect="1" noChangeArrowheads="1"/>
          </p:cNvPicPr>
          <p:nvPr/>
        </p:nvPicPr>
        <p:blipFill>
          <a:blip r:embed="rId3" cstate="print"/>
          <a:srcRect/>
          <a:stretch>
            <a:fillRect/>
          </a:stretch>
        </p:blipFill>
        <p:spPr bwMode="auto">
          <a:xfrm>
            <a:off x="0" y="0"/>
            <a:ext cx="5655734" cy="5214937"/>
          </a:xfrm>
          <a:prstGeom prst="rect">
            <a:avLst/>
          </a:prstGeom>
          <a:noFill/>
          <a:ln w="9525">
            <a:noFill/>
            <a:miter lim="800000"/>
            <a:headEnd/>
            <a:tailEnd/>
          </a:ln>
        </p:spPr>
      </p:pic>
      <p:sp>
        <p:nvSpPr>
          <p:cNvPr id="101379" name="Text Box 3">
            <a:extLst>
              <a:ext uri="{FF2B5EF4-FFF2-40B4-BE49-F238E27FC236}">
                <a16:creationId xmlns:a16="http://schemas.microsoft.com/office/drawing/2014/main" id="{16B6E6AC-81C5-F7E4-29DB-F43A19C95211}"/>
              </a:ext>
            </a:extLst>
          </p:cNvPr>
          <p:cNvSpPr txBox="1">
            <a:spLocks noChangeArrowheads="1"/>
          </p:cNvSpPr>
          <p:nvPr/>
        </p:nvSpPr>
        <p:spPr bwMode="auto">
          <a:xfrm>
            <a:off x="0" y="5308601"/>
            <a:ext cx="5486400" cy="830997"/>
          </a:xfrm>
          <a:prstGeom prst="rect">
            <a:avLst/>
          </a:prstGeom>
          <a:noFill/>
          <a:ln w="9525">
            <a:noFill/>
            <a:miter lim="800000"/>
            <a:headEnd/>
            <a:tailEnd/>
          </a:ln>
        </p:spPr>
        <p:txBody>
          <a:bodyPr>
            <a:spAutoFit/>
          </a:bodyPr>
          <a:lstStyle/>
          <a:p>
            <a:pPr algn="l" rtl="0" fontAlgn="base">
              <a:spcBef>
                <a:spcPct val="50000"/>
              </a:spcBef>
              <a:spcAft>
                <a:spcPct val="0"/>
              </a:spcAft>
            </a:pPr>
            <a:r>
              <a:rPr lang="en-US" sz="2400" b="1" i="1" dirty="0" err="1">
                <a:latin typeface="Arial" pitchFamily="34" charset="0"/>
              </a:rPr>
              <a:t>Limnatis</a:t>
            </a:r>
            <a:r>
              <a:rPr lang="en-US" sz="2400" b="1" i="1" dirty="0">
                <a:latin typeface="Arial" pitchFamily="34" charset="0"/>
              </a:rPr>
              <a:t> nilotica </a:t>
            </a:r>
            <a:r>
              <a:rPr lang="en-US" sz="2400" b="1" dirty="0">
                <a:latin typeface="Arial" pitchFamily="34" charset="0"/>
              </a:rPr>
              <a:t>removed from the eye of a 65 yrs-old man from Iran!</a:t>
            </a:r>
          </a:p>
        </p:txBody>
      </p:sp>
      <p:pic>
        <p:nvPicPr>
          <p:cNvPr id="2" name="صورة 1">
            <a:extLst>
              <a:ext uri="{FF2B5EF4-FFF2-40B4-BE49-F238E27FC236}">
                <a16:creationId xmlns:a16="http://schemas.microsoft.com/office/drawing/2014/main" id="{8ECBBFE2-7622-5349-F2FC-F7216E1089D8}"/>
              </a:ext>
            </a:extLst>
          </p:cNvPr>
          <p:cNvPicPr>
            <a:picLocks noChangeAspect="1"/>
          </p:cNvPicPr>
          <p:nvPr/>
        </p:nvPicPr>
        <p:blipFill>
          <a:blip r:embed="rId4"/>
          <a:stretch>
            <a:fillRect/>
          </a:stretch>
        </p:blipFill>
        <p:spPr>
          <a:xfrm>
            <a:off x="5655734" y="0"/>
            <a:ext cx="6096528" cy="5757333"/>
          </a:xfrm>
          <a:prstGeom prst="rect">
            <a:avLst/>
          </a:prstGeom>
        </p:spPr>
      </p:pic>
    </p:spTree>
    <p:extLst>
      <p:ext uri="{BB962C8B-B14F-4D97-AF65-F5344CB8AC3E}">
        <p14:creationId xmlns:p14="http://schemas.microsoft.com/office/powerpoint/2010/main" val="4248787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ive7"/>
          <p:cNvPicPr>
            <a:picLocks noChangeAspect="1" noChangeArrowheads="1"/>
          </p:cNvPicPr>
          <p:nvPr/>
        </p:nvPicPr>
        <p:blipFill>
          <a:blip r:embed="rId3" cstate="print"/>
          <a:srcRect r="3462" b="3334"/>
          <a:stretch>
            <a:fillRect/>
          </a:stretch>
        </p:blipFill>
        <p:spPr bwMode="auto">
          <a:xfrm>
            <a:off x="1524000" y="0"/>
            <a:ext cx="4808538" cy="6858000"/>
          </a:xfrm>
          <a:prstGeom prst="rect">
            <a:avLst/>
          </a:prstGeom>
          <a:noFill/>
          <a:ln w="9525">
            <a:noFill/>
            <a:miter lim="800000"/>
            <a:headEnd/>
            <a:tailEnd/>
          </a:ln>
        </p:spPr>
      </p:pic>
      <p:pic>
        <p:nvPicPr>
          <p:cNvPr id="88067" name="Picture 3" descr="dive9"/>
          <p:cNvPicPr>
            <a:picLocks noChangeAspect="1" noChangeArrowheads="1"/>
          </p:cNvPicPr>
          <p:nvPr/>
        </p:nvPicPr>
        <p:blipFill>
          <a:blip r:embed="rId4" cstate="print"/>
          <a:srcRect l="4623" r="8836" b="2213"/>
          <a:stretch>
            <a:fillRect/>
          </a:stretch>
        </p:blipFill>
        <p:spPr bwMode="auto">
          <a:xfrm>
            <a:off x="6400801" y="0"/>
            <a:ext cx="4278313" cy="6858000"/>
          </a:xfrm>
          <a:prstGeom prst="rect">
            <a:avLst/>
          </a:prstGeom>
          <a:noFill/>
          <a:ln w="9525">
            <a:noFill/>
            <a:miter lim="800000"/>
            <a:headEnd/>
            <a:tailEnd/>
          </a:ln>
        </p:spPr>
      </p:pic>
      <p:sp>
        <p:nvSpPr>
          <p:cNvPr id="88068" name="Text Box 4"/>
          <p:cNvSpPr txBox="1">
            <a:spLocks noChangeArrowheads="1"/>
          </p:cNvSpPr>
          <p:nvPr/>
        </p:nvSpPr>
        <p:spPr bwMode="auto">
          <a:xfrm>
            <a:off x="1981200" y="5410201"/>
            <a:ext cx="4191000" cy="519113"/>
          </a:xfrm>
          <a:prstGeom prst="rect">
            <a:avLst/>
          </a:prstGeom>
          <a:noFill/>
          <a:ln w="9525">
            <a:noFill/>
            <a:miter lim="800000"/>
            <a:headEnd/>
            <a:tailEnd/>
          </a:ln>
        </p:spPr>
        <p:txBody>
          <a:bodyPr>
            <a:spAutoFit/>
          </a:bodyPr>
          <a:lstStyle/>
          <a:p>
            <a:pPr algn="ctr" rtl="0" fontAlgn="base">
              <a:spcBef>
                <a:spcPct val="50000"/>
              </a:spcBef>
              <a:spcAft>
                <a:spcPct val="0"/>
              </a:spcAft>
            </a:pPr>
            <a:r>
              <a:rPr lang="en-US" sz="2800" b="1">
                <a:solidFill>
                  <a:srgbClr val="000000"/>
                </a:solidFill>
              </a:rPr>
              <a:t>Mr. Pro Diver!</a:t>
            </a:r>
          </a:p>
        </p:txBody>
      </p:sp>
      <p:sp>
        <p:nvSpPr>
          <p:cNvPr id="88069" name="Text Box 5"/>
          <p:cNvSpPr txBox="1">
            <a:spLocks noChangeArrowheads="1"/>
          </p:cNvSpPr>
          <p:nvPr/>
        </p:nvSpPr>
        <p:spPr bwMode="auto">
          <a:xfrm>
            <a:off x="6477000" y="5410201"/>
            <a:ext cx="4191000" cy="519113"/>
          </a:xfrm>
          <a:prstGeom prst="rect">
            <a:avLst/>
          </a:prstGeom>
          <a:noFill/>
          <a:ln w="9525">
            <a:noFill/>
            <a:miter lim="800000"/>
            <a:headEnd/>
            <a:tailEnd/>
          </a:ln>
        </p:spPr>
        <p:txBody>
          <a:bodyPr>
            <a:spAutoFit/>
          </a:bodyPr>
          <a:lstStyle/>
          <a:p>
            <a:pPr algn="ctr" rtl="0" fontAlgn="base">
              <a:spcBef>
                <a:spcPct val="50000"/>
              </a:spcBef>
              <a:spcAft>
                <a:spcPct val="0"/>
              </a:spcAft>
            </a:pPr>
            <a:r>
              <a:rPr lang="en-US" sz="2800" b="1">
                <a:solidFill>
                  <a:srgbClr val="000000"/>
                </a:solidFill>
              </a:rPr>
              <a:t>Mrs. Pro Diver!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cture 122"/>
          <p:cNvPicPr>
            <a:picLocks noChangeAspect="1" noChangeArrowheads="1"/>
          </p:cNvPicPr>
          <p:nvPr/>
        </p:nvPicPr>
        <p:blipFill>
          <a:blip r:embed="rId3" cstate="print"/>
          <a:srcRect/>
          <a:stretch>
            <a:fillRect/>
          </a:stretch>
        </p:blipFill>
        <p:spPr bwMode="auto">
          <a:xfrm>
            <a:off x="118534" y="93136"/>
            <a:ext cx="4546599" cy="6578598"/>
          </a:xfrm>
          <a:prstGeom prst="rect">
            <a:avLst/>
          </a:prstGeom>
          <a:noFill/>
          <a:ln w="9525">
            <a:noFill/>
            <a:miter lim="800000"/>
            <a:headEnd/>
            <a:tailEnd/>
          </a:ln>
        </p:spPr>
      </p:pic>
      <p:pic>
        <p:nvPicPr>
          <p:cNvPr id="2" name="Picture 2" descr="Picture 136">
            <a:extLst>
              <a:ext uri="{FF2B5EF4-FFF2-40B4-BE49-F238E27FC236}">
                <a16:creationId xmlns:a16="http://schemas.microsoft.com/office/drawing/2014/main" id="{DB66DC82-AE33-96B3-85E6-A0693E9F42D5}"/>
              </a:ext>
            </a:extLst>
          </p:cNvPr>
          <p:cNvPicPr>
            <a:picLocks noChangeAspect="1" noChangeArrowheads="1"/>
          </p:cNvPicPr>
          <p:nvPr/>
        </p:nvPicPr>
        <p:blipFill>
          <a:blip r:embed="rId4" cstate="print"/>
          <a:srcRect/>
          <a:stretch>
            <a:fillRect/>
          </a:stretch>
        </p:blipFill>
        <p:spPr bwMode="auto">
          <a:xfrm>
            <a:off x="4758268" y="93136"/>
            <a:ext cx="7315198" cy="6578597"/>
          </a:xfrm>
          <a:prstGeom prst="rect">
            <a:avLst/>
          </a:prstGeom>
          <a:noFill/>
          <a:ln w="9525">
            <a:noFill/>
            <a:miter lim="800000"/>
            <a:headEnd/>
            <a:tailEnd/>
          </a:ln>
        </p:spPr>
      </p:pic>
      <p:sp>
        <p:nvSpPr>
          <p:cNvPr id="4" name="مربع نص 3">
            <a:extLst>
              <a:ext uri="{FF2B5EF4-FFF2-40B4-BE49-F238E27FC236}">
                <a16:creationId xmlns:a16="http://schemas.microsoft.com/office/drawing/2014/main" id="{AE59042A-41CD-0BCC-18CD-DD0F90B97CB8}"/>
              </a:ext>
            </a:extLst>
          </p:cNvPr>
          <p:cNvSpPr txBox="1"/>
          <p:nvPr/>
        </p:nvSpPr>
        <p:spPr>
          <a:xfrm>
            <a:off x="5850466" y="4930401"/>
            <a:ext cx="5731933" cy="646331"/>
          </a:xfrm>
          <a:prstGeom prst="rect">
            <a:avLst/>
          </a:prstGeom>
          <a:noFill/>
        </p:spPr>
        <p:txBody>
          <a:bodyPr wrap="square">
            <a:spAutoFit/>
          </a:bodyPr>
          <a:lstStyle/>
          <a:p>
            <a:pPr algn="l" rtl="0" fontAlgn="base">
              <a:spcBef>
                <a:spcPct val="50000"/>
              </a:spcBef>
              <a:spcAft>
                <a:spcPct val="0"/>
              </a:spcAft>
            </a:pPr>
            <a:r>
              <a:rPr lang="en-US" sz="1800" b="1" dirty="0">
                <a:solidFill>
                  <a:srgbClr val="000000"/>
                </a:solidFill>
              </a:rPr>
              <a:t>A brooding </a:t>
            </a:r>
            <a:r>
              <a:rPr lang="en-US" sz="1800" b="1" dirty="0" err="1">
                <a:solidFill>
                  <a:srgbClr val="000000"/>
                </a:solidFill>
              </a:rPr>
              <a:t>Glossiphonid</a:t>
            </a:r>
            <a:r>
              <a:rPr lang="en-US" sz="1800" b="1" dirty="0">
                <a:solidFill>
                  <a:srgbClr val="000000"/>
                </a:solidFill>
              </a:rPr>
              <a:t> leech with its young feeding on my wife’s leg!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8E6A5-0877-F011-71F1-ED0BA469FBB0}"/>
            </a:ext>
          </a:extLst>
        </p:cNvPr>
        <p:cNvGrpSpPr/>
        <p:nvPr/>
      </p:nvGrpSpPr>
      <p:grpSpPr>
        <a:xfrm>
          <a:off x="0" y="0"/>
          <a:ext cx="0" cy="0"/>
          <a:chOff x="0" y="0"/>
          <a:chExt cx="0" cy="0"/>
        </a:xfrm>
      </p:grpSpPr>
      <p:sp>
        <p:nvSpPr>
          <p:cNvPr id="14339" name="Text Box 3">
            <a:extLst>
              <a:ext uri="{FF2B5EF4-FFF2-40B4-BE49-F238E27FC236}">
                <a16:creationId xmlns:a16="http://schemas.microsoft.com/office/drawing/2014/main" id="{EEB474BC-B5D4-B451-53FC-1C15ACD1E0B7}"/>
              </a:ext>
            </a:extLst>
          </p:cNvPr>
          <p:cNvSpPr txBox="1">
            <a:spLocks noChangeArrowheads="1"/>
          </p:cNvSpPr>
          <p:nvPr/>
        </p:nvSpPr>
        <p:spPr bwMode="auto">
          <a:xfrm>
            <a:off x="129876" y="100669"/>
            <a:ext cx="4204239" cy="584775"/>
          </a:xfrm>
          <a:prstGeom prst="rect">
            <a:avLst/>
          </a:prstGeom>
          <a:noFill/>
          <a:ln w="38100">
            <a:solidFill>
              <a:srgbClr val="FF66FF"/>
            </a:solidFill>
            <a:miter lim="800000"/>
            <a:headEnd/>
            <a:tailEnd/>
          </a:ln>
        </p:spPr>
        <p:txBody>
          <a:bodyPr wrap="square">
            <a:spAutoFit/>
          </a:bodyPr>
          <a:lstStyle/>
          <a:p>
            <a:pPr fontAlgn="base">
              <a:spcBef>
                <a:spcPct val="0"/>
              </a:spcBef>
              <a:spcAft>
                <a:spcPct val="0"/>
              </a:spcAft>
              <a:defRPr/>
            </a:pPr>
            <a:r>
              <a:rPr lang="en-US" sz="3200" b="1" dirty="0">
                <a:solidFill>
                  <a:srgbClr val="FFC000"/>
                </a:solidFill>
                <a:latin typeface="Times New Roman"/>
              </a:rPr>
              <a:t>    </a:t>
            </a:r>
            <a:r>
              <a:rPr lang="en-US" sz="3200" b="1" dirty="0">
                <a:solidFill>
                  <a:schemeClr val="accent5"/>
                </a:solidFill>
                <a:latin typeface="Times New Roman"/>
              </a:rPr>
              <a:t>Metamerism means</a:t>
            </a:r>
          </a:p>
        </p:txBody>
      </p:sp>
      <p:sp>
        <p:nvSpPr>
          <p:cNvPr id="3" name="TextBox 2">
            <a:extLst>
              <a:ext uri="{FF2B5EF4-FFF2-40B4-BE49-F238E27FC236}">
                <a16:creationId xmlns:a16="http://schemas.microsoft.com/office/drawing/2014/main" id="{0AE62E73-722F-8173-D7CF-7E87E1B81F99}"/>
              </a:ext>
            </a:extLst>
          </p:cNvPr>
          <p:cNvSpPr txBox="1"/>
          <p:nvPr/>
        </p:nvSpPr>
        <p:spPr>
          <a:xfrm>
            <a:off x="67734" y="1154006"/>
            <a:ext cx="12192000" cy="5078313"/>
          </a:xfrm>
          <a:prstGeom prst="rect">
            <a:avLst/>
          </a:prstGeom>
          <a:noFill/>
        </p:spPr>
        <p:txBody>
          <a:bodyPr wrap="square">
            <a:spAutoFit/>
          </a:bodyPr>
          <a:lstStyle/>
          <a:p>
            <a:pPr rtl="1">
              <a:defRPr/>
            </a:pPr>
            <a:r>
              <a:rPr lang="en-US" sz="2400" b="1" dirty="0"/>
              <a:t>1-That the body  of animal is made up of an approximately fixed number of similar segments, and that no new segments are added to the adult  animal .        </a:t>
            </a:r>
          </a:p>
          <a:p>
            <a:pPr lvl="0" algn="l">
              <a:defRPr/>
            </a:pPr>
            <a:r>
              <a:rPr lang="en-US" sz="2400" b="1" dirty="0"/>
              <a:t>2- All segments should be of one age and the same degree of maturity and formation.                  </a:t>
            </a:r>
          </a:p>
          <a:p>
            <a:pPr lvl="0" algn="l">
              <a:defRPr/>
            </a:pPr>
            <a:r>
              <a:rPr lang="en-US" sz="2400" b="1" dirty="0"/>
              <a:t>3- There must be a close functional interdependence between the different segments, without each of them having an independent existence. </a:t>
            </a:r>
          </a:p>
          <a:p>
            <a:pPr lvl="0" algn="l">
              <a:defRPr/>
            </a:pPr>
            <a:endParaRPr lang="en-US" sz="2400" b="1" dirty="0"/>
          </a:p>
          <a:p>
            <a:pPr lvl="0" algn="l">
              <a:defRPr/>
            </a:pPr>
            <a:r>
              <a:rPr lang="en-US" sz="2400" dirty="0">
                <a:solidFill>
                  <a:schemeClr val="accent1"/>
                </a:solidFill>
                <a:latin typeface="Times New Roman"/>
                <a:cs typeface="Times New Roman" pitchFamily="18" charset="0"/>
              </a:rPr>
              <a:t>Benefits or adaptive advantages of a metameric body plan</a:t>
            </a:r>
            <a:r>
              <a:rPr lang="en-US" sz="2400" dirty="0">
                <a:solidFill>
                  <a:schemeClr val="accent1"/>
                </a:solidFill>
                <a:latin typeface="Times New Roman"/>
              </a:rPr>
              <a:t> </a:t>
            </a:r>
          </a:p>
          <a:p>
            <a:pPr marL="457200" indent="-457200" fontAlgn="base">
              <a:spcBef>
                <a:spcPct val="50000"/>
              </a:spcBef>
              <a:spcAft>
                <a:spcPct val="0"/>
              </a:spcAft>
              <a:buFontTx/>
              <a:buAutoNum type="arabicPeriod"/>
              <a:defRPr/>
            </a:pPr>
            <a:r>
              <a:rPr lang="en-US" sz="2400" dirty="0">
                <a:latin typeface="Times New Roman"/>
                <a:cs typeface="Times New Roman" pitchFamily="18" charset="0"/>
              </a:rPr>
              <a:t>greater flexible support</a:t>
            </a:r>
            <a:r>
              <a:rPr lang="en-US" sz="2400" dirty="0">
                <a:latin typeface="Times New Roman"/>
              </a:rPr>
              <a:t> . </a:t>
            </a:r>
          </a:p>
          <a:p>
            <a:pPr marL="457200" indent="-457200" fontAlgn="base">
              <a:spcBef>
                <a:spcPct val="50000"/>
              </a:spcBef>
              <a:spcAft>
                <a:spcPct val="0"/>
              </a:spcAft>
              <a:buFontTx/>
              <a:buAutoNum type="arabicPeriod"/>
              <a:defRPr/>
            </a:pPr>
            <a:r>
              <a:rPr lang="en-US" sz="2400" dirty="0">
                <a:latin typeface="Times New Roman"/>
                <a:cs typeface="Times New Roman" pitchFamily="18" charset="0"/>
              </a:rPr>
              <a:t>more efficient locomotion .</a:t>
            </a:r>
            <a:r>
              <a:rPr lang="en-US" sz="2400" dirty="0">
                <a:latin typeface="Times New Roman"/>
              </a:rPr>
              <a:t> </a:t>
            </a:r>
          </a:p>
          <a:p>
            <a:pPr marL="457200" indent="-457200" fontAlgn="base">
              <a:spcBef>
                <a:spcPct val="50000"/>
              </a:spcBef>
              <a:spcAft>
                <a:spcPct val="0"/>
              </a:spcAft>
              <a:buFontTx/>
              <a:buAutoNum type="arabicPeriod"/>
              <a:defRPr/>
            </a:pPr>
            <a:r>
              <a:rPr lang="en-US" sz="2400" dirty="0">
                <a:latin typeface="Times New Roman"/>
                <a:cs typeface="Times New Roman" pitchFamily="18" charset="0"/>
              </a:rPr>
              <a:t>specialization of body regions (segments)… this specialization is called tagmatization .</a:t>
            </a:r>
            <a:endParaRPr lang="en-US" sz="2400" dirty="0">
              <a:latin typeface="Times New Roman"/>
            </a:endParaRPr>
          </a:p>
          <a:p>
            <a:pPr lvl="0" algn="l">
              <a:defRPr/>
            </a:pPr>
            <a:endParaRPr lang="en-US" sz="2400" dirty="0">
              <a:solidFill>
                <a:srgbClr val="000000"/>
              </a:solidFill>
              <a:latin typeface="Times New Roman"/>
            </a:endParaRPr>
          </a:p>
          <a:p>
            <a:pPr lvl="0" algn="l">
              <a:defRPr/>
            </a:pPr>
            <a:r>
              <a:rPr lang="en-US" sz="2400" b="1" dirty="0">
                <a:solidFill>
                  <a:srgbClr val="FFFF00"/>
                </a:solidFill>
                <a:latin typeface="Times New Roman"/>
              </a:rPr>
              <a:t>  </a:t>
            </a:r>
            <a:endParaRPr lang="en-US" sz="2400" b="1" dirty="0">
              <a:solidFill>
                <a:srgbClr val="FFC000"/>
              </a:solidFill>
              <a:latin typeface="Times New Roman"/>
            </a:endParaRPr>
          </a:p>
        </p:txBody>
      </p:sp>
    </p:spTree>
    <p:extLst>
      <p:ext uri="{BB962C8B-B14F-4D97-AF65-F5344CB8AC3E}">
        <p14:creationId xmlns:p14="http://schemas.microsoft.com/office/powerpoint/2010/main" val="490014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Picture 137"/>
          <p:cNvPicPr>
            <a:picLocks noChangeAspect="1" noChangeArrowheads="1"/>
          </p:cNvPicPr>
          <p:nvPr/>
        </p:nvPicPr>
        <p:blipFill>
          <a:blip r:embed="rId3" cstate="print"/>
          <a:srcRect/>
          <a:stretch>
            <a:fillRect/>
          </a:stretch>
        </p:blipFill>
        <p:spPr bwMode="auto">
          <a:xfrm>
            <a:off x="1527176" y="3176"/>
            <a:ext cx="9140825" cy="68548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0E9D3-7185-D6F7-2693-437C887A6BA7}"/>
            </a:ext>
          </a:extLst>
        </p:cNvPr>
        <p:cNvGrpSpPr/>
        <p:nvPr/>
      </p:nvGrpSpPr>
      <p:grpSpPr>
        <a:xfrm>
          <a:off x="0" y="0"/>
          <a:ext cx="0" cy="0"/>
          <a:chOff x="0" y="0"/>
          <a:chExt cx="0" cy="0"/>
        </a:xfrm>
      </p:grpSpPr>
      <p:sp>
        <p:nvSpPr>
          <p:cNvPr id="105474" name="Rectangle 2">
            <a:extLst>
              <a:ext uri="{FF2B5EF4-FFF2-40B4-BE49-F238E27FC236}">
                <a16:creationId xmlns:a16="http://schemas.microsoft.com/office/drawing/2014/main" id="{B82EDDFD-57BB-1026-59E2-EABFB408E0B7}"/>
              </a:ext>
            </a:extLst>
          </p:cNvPr>
          <p:cNvSpPr>
            <a:spLocks noChangeArrowheads="1"/>
          </p:cNvSpPr>
          <p:nvPr/>
        </p:nvSpPr>
        <p:spPr bwMode="auto">
          <a:xfrm>
            <a:off x="1165225" y="1668464"/>
            <a:ext cx="9144000" cy="461665"/>
          </a:xfrm>
          <a:prstGeom prst="rect">
            <a:avLst/>
          </a:prstGeom>
          <a:noFill/>
          <a:ln w="9525">
            <a:noFill/>
            <a:miter lim="800000"/>
            <a:headEnd/>
            <a:tailEnd/>
          </a:ln>
        </p:spPr>
        <p:txBody>
          <a:bodyPr>
            <a:spAutoFit/>
          </a:bodyPr>
          <a:lstStyle/>
          <a:p>
            <a:pPr algn="l" rtl="0" fontAlgn="base">
              <a:spcBef>
                <a:spcPct val="0"/>
              </a:spcBef>
              <a:spcAft>
                <a:spcPct val="0"/>
              </a:spcAft>
            </a:pPr>
            <a:endParaRPr lang="ar-IQ" sz="2400">
              <a:solidFill>
                <a:srgbClr val="000000"/>
              </a:solidFill>
              <a:latin typeface="Arial" pitchFamily="34" charset="0"/>
            </a:endParaRPr>
          </a:p>
        </p:txBody>
      </p:sp>
      <p:sp>
        <p:nvSpPr>
          <p:cNvPr id="105475" name="Rectangle 3">
            <a:extLst>
              <a:ext uri="{FF2B5EF4-FFF2-40B4-BE49-F238E27FC236}">
                <a16:creationId xmlns:a16="http://schemas.microsoft.com/office/drawing/2014/main" id="{998C0496-F677-F07E-E2EA-13E302E642D2}"/>
              </a:ext>
            </a:extLst>
          </p:cNvPr>
          <p:cNvSpPr>
            <a:spLocks noChangeArrowheads="1"/>
          </p:cNvSpPr>
          <p:nvPr/>
        </p:nvSpPr>
        <p:spPr bwMode="auto">
          <a:xfrm>
            <a:off x="1490663" y="1868489"/>
            <a:ext cx="9144001" cy="461665"/>
          </a:xfrm>
          <a:prstGeom prst="rect">
            <a:avLst/>
          </a:prstGeom>
          <a:noFill/>
          <a:ln w="9525">
            <a:noFill/>
            <a:miter lim="800000"/>
            <a:headEnd/>
            <a:tailEnd/>
          </a:ln>
        </p:spPr>
        <p:txBody>
          <a:bodyPr>
            <a:spAutoFit/>
          </a:bodyPr>
          <a:lstStyle/>
          <a:p>
            <a:pPr algn="l" rtl="0" fontAlgn="base">
              <a:spcBef>
                <a:spcPct val="0"/>
              </a:spcBef>
              <a:spcAft>
                <a:spcPct val="0"/>
              </a:spcAft>
            </a:pPr>
            <a:endParaRPr lang="ar-IQ" sz="2400">
              <a:solidFill>
                <a:srgbClr val="000000"/>
              </a:solidFill>
              <a:latin typeface="Arial" pitchFamily="34" charset="0"/>
            </a:endParaRPr>
          </a:p>
        </p:txBody>
      </p:sp>
      <p:pic>
        <p:nvPicPr>
          <p:cNvPr id="105476" name="Picture 4" descr="Larry Boehm photo">
            <a:hlinkClick r:id="rId3"/>
            <a:extLst>
              <a:ext uri="{FF2B5EF4-FFF2-40B4-BE49-F238E27FC236}">
                <a16:creationId xmlns:a16="http://schemas.microsoft.com/office/drawing/2014/main" id="{C5E6125F-5384-A844-57E2-6422B10C8763}"/>
              </a:ext>
            </a:extLst>
          </p:cNvPr>
          <p:cNvPicPr>
            <a:picLocks noChangeAspect="1" noChangeArrowheads="1"/>
          </p:cNvPicPr>
          <p:nvPr/>
        </p:nvPicPr>
        <p:blipFill>
          <a:blip r:embed="rId4" cstate="print"/>
          <a:srcRect/>
          <a:stretch>
            <a:fillRect/>
          </a:stretch>
        </p:blipFill>
        <p:spPr bwMode="auto">
          <a:xfrm>
            <a:off x="6705600" y="685800"/>
            <a:ext cx="3429000" cy="3028950"/>
          </a:xfrm>
          <a:prstGeom prst="rect">
            <a:avLst/>
          </a:prstGeom>
          <a:noFill/>
          <a:ln w="9525">
            <a:noFill/>
            <a:miter lim="800000"/>
            <a:headEnd/>
            <a:tailEnd/>
          </a:ln>
        </p:spPr>
      </p:pic>
      <p:sp>
        <p:nvSpPr>
          <p:cNvPr id="105477" name="Text Box 5">
            <a:extLst>
              <a:ext uri="{FF2B5EF4-FFF2-40B4-BE49-F238E27FC236}">
                <a16:creationId xmlns:a16="http://schemas.microsoft.com/office/drawing/2014/main" id="{59B0EF48-9520-B288-5457-FC3B0D17180C}"/>
              </a:ext>
            </a:extLst>
          </p:cNvPr>
          <p:cNvSpPr txBox="1">
            <a:spLocks noChangeArrowheads="1"/>
          </p:cNvSpPr>
          <p:nvPr/>
        </p:nvSpPr>
        <p:spPr bwMode="auto">
          <a:xfrm>
            <a:off x="1905000" y="1447801"/>
            <a:ext cx="4876800" cy="2225675"/>
          </a:xfrm>
          <a:prstGeom prst="rect">
            <a:avLst/>
          </a:prstGeom>
          <a:noFill/>
          <a:ln w="9525">
            <a:noFill/>
            <a:miter lim="800000"/>
            <a:headEnd/>
            <a:tailEnd/>
          </a:ln>
        </p:spPr>
        <p:txBody>
          <a:bodyPr>
            <a:spAutoFit/>
          </a:bodyPr>
          <a:lstStyle/>
          <a:p>
            <a:pPr algn="l" rtl="0" fontAlgn="base">
              <a:spcBef>
                <a:spcPct val="50000"/>
              </a:spcBef>
              <a:spcAft>
                <a:spcPct val="0"/>
              </a:spcAft>
              <a:buFontTx/>
              <a:buChar char="•"/>
            </a:pPr>
            <a:r>
              <a:rPr lang="en-US" sz="2000" b="1" dirty="0"/>
              <a:t> Leeches have been used medicinally since the 19</a:t>
            </a:r>
            <a:r>
              <a:rPr lang="en-US" sz="2000" b="1" baseline="30000" dirty="0"/>
              <a:t>th</a:t>
            </a:r>
            <a:r>
              <a:rPr lang="en-US" sz="2000" b="1" dirty="0"/>
              <a:t> century.</a:t>
            </a:r>
          </a:p>
          <a:p>
            <a:pPr algn="l" rtl="0" fontAlgn="base">
              <a:spcBef>
                <a:spcPct val="50000"/>
              </a:spcBef>
              <a:spcAft>
                <a:spcPct val="0"/>
              </a:spcAft>
              <a:buFontTx/>
              <a:buChar char="•"/>
            </a:pPr>
            <a:r>
              <a:rPr lang="en-US" sz="2000" b="1" dirty="0"/>
              <a:t> Currently they are used to increase blood flow following reconstructive surgery </a:t>
            </a:r>
          </a:p>
          <a:p>
            <a:pPr algn="l" rtl="0" fontAlgn="base">
              <a:spcBef>
                <a:spcPct val="50000"/>
              </a:spcBef>
              <a:spcAft>
                <a:spcPct val="0"/>
              </a:spcAft>
              <a:buFontTx/>
              <a:buChar char="•"/>
            </a:pPr>
            <a:r>
              <a:rPr lang="en-US" sz="2000" b="1" dirty="0"/>
              <a:t> Hirudin is a powerful anticoagulant that is found in the salivary glands of leeches</a:t>
            </a:r>
          </a:p>
        </p:txBody>
      </p:sp>
      <p:sp>
        <p:nvSpPr>
          <p:cNvPr id="105478" name="Line 6">
            <a:extLst>
              <a:ext uri="{FF2B5EF4-FFF2-40B4-BE49-F238E27FC236}">
                <a16:creationId xmlns:a16="http://schemas.microsoft.com/office/drawing/2014/main" id="{55B3CD2D-3839-CF48-FDAB-566277E6837C}"/>
              </a:ext>
            </a:extLst>
          </p:cNvPr>
          <p:cNvSpPr>
            <a:spLocks noChangeShapeType="1"/>
          </p:cNvSpPr>
          <p:nvPr/>
        </p:nvSpPr>
        <p:spPr bwMode="auto">
          <a:xfrm>
            <a:off x="2057400" y="3352800"/>
            <a:ext cx="1143000" cy="0"/>
          </a:xfrm>
          <a:prstGeom prst="line">
            <a:avLst/>
          </a:prstGeom>
          <a:noFill/>
          <a:ln w="38100">
            <a:solidFill>
              <a:srgbClr val="FF66FF"/>
            </a:solidFill>
            <a:round/>
            <a:headEnd/>
            <a:tailEnd/>
          </a:ln>
        </p:spPr>
        <p:txBody>
          <a:bodyPr/>
          <a:lstStyle/>
          <a:p>
            <a:pPr algn="l" rtl="0" fontAlgn="base">
              <a:spcBef>
                <a:spcPct val="0"/>
              </a:spcBef>
              <a:spcAft>
                <a:spcPct val="0"/>
              </a:spcAft>
            </a:pPr>
            <a:endParaRPr lang="ar-IQ" sz="2400">
              <a:solidFill>
                <a:srgbClr val="000000"/>
              </a:solidFill>
              <a:latin typeface="Arial" pitchFamily="34" charset="0"/>
            </a:endParaRPr>
          </a:p>
        </p:txBody>
      </p:sp>
      <p:pic>
        <p:nvPicPr>
          <p:cNvPr id="105479" name="Picture 7" descr="leech1">
            <a:extLst>
              <a:ext uri="{FF2B5EF4-FFF2-40B4-BE49-F238E27FC236}">
                <a16:creationId xmlns:a16="http://schemas.microsoft.com/office/drawing/2014/main" id="{73F5F186-76C9-C20E-DD48-F0C679DC41AC}"/>
              </a:ext>
            </a:extLst>
          </p:cNvPr>
          <p:cNvPicPr>
            <a:picLocks noChangeAspect="1" noChangeArrowheads="1"/>
          </p:cNvPicPr>
          <p:nvPr/>
        </p:nvPicPr>
        <p:blipFill>
          <a:blip r:embed="rId5" cstate="print"/>
          <a:srcRect/>
          <a:stretch>
            <a:fillRect/>
          </a:stretch>
        </p:blipFill>
        <p:spPr bwMode="auto">
          <a:xfrm>
            <a:off x="6781801" y="3962401"/>
            <a:ext cx="3571875" cy="2239963"/>
          </a:xfrm>
          <a:prstGeom prst="rect">
            <a:avLst/>
          </a:prstGeom>
          <a:noFill/>
          <a:ln w="9525">
            <a:noFill/>
            <a:miter lim="800000"/>
            <a:headEnd/>
            <a:tailEnd/>
          </a:ln>
        </p:spPr>
      </p:pic>
      <p:pic>
        <p:nvPicPr>
          <p:cNvPr id="105480" name="Picture 8" descr="leechjar">
            <a:extLst>
              <a:ext uri="{FF2B5EF4-FFF2-40B4-BE49-F238E27FC236}">
                <a16:creationId xmlns:a16="http://schemas.microsoft.com/office/drawing/2014/main" id="{998A85D4-96F1-8C89-C09A-4A6F04E45B95}"/>
              </a:ext>
            </a:extLst>
          </p:cNvPr>
          <p:cNvPicPr>
            <a:picLocks noChangeAspect="1" noChangeArrowheads="1"/>
          </p:cNvPicPr>
          <p:nvPr/>
        </p:nvPicPr>
        <p:blipFill>
          <a:blip r:embed="rId6" cstate="print"/>
          <a:srcRect l="18333" t="12500" r="11667" b="11250"/>
          <a:stretch>
            <a:fillRect/>
          </a:stretch>
        </p:blipFill>
        <p:spPr bwMode="auto">
          <a:xfrm>
            <a:off x="3624264" y="3733800"/>
            <a:ext cx="1939925" cy="2819400"/>
          </a:xfrm>
          <a:prstGeom prst="rect">
            <a:avLst/>
          </a:prstGeom>
          <a:noFill/>
          <a:ln w="9525">
            <a:noFill/>
            <a:miter lim="800000"/>
            <a:headEnd/>
            <a:tailEnd/>
          </a:ln>
        </p:spPr>
      </p:pic>
    </p:spTree>
    <p:extLst>
      <p:ext uri="{BB962C8B-B14F-4D97-AF65-F5344CB8AC3E}">
        <p14:creationId xmlns:p14="http://schemas.microsoft.com/office/powerpoint/2010/main" val="314596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8DD27-4A7D-C3C2-F27E-81635F1B2997}"/>
            </a:ext>
          </a:extLst>
        </p:cNvPr>
        <p:cNvGrpSpPr/>
        <p:nvPr/>
      </p:nvGrpSpPr>
      <p:grpSpPr>
        <a:xfrm>
          <a:off x="0" y="0"/>
          <a:ext cx="0" cy="0"/>
          <a:chOff x="0" y="0"/>
          <a:chExt cx="0" cy="0"/>
        </a:xfrm>
      </p:grpSpPr>
      <p:sp>
        <p:nvSpPr>
          <p:cNvPr id="106498" name="Rectangle 2">
            <a:extLst>
              <a:ext uri="{FF2B5EF4-FFF2-40B4-BE49-F238E27FC236}">
                <a16:creationId xmlns:a16="http://schemas.microsoft.com/office/drawing/2014/main" id="{A20EA71C-F319-A10C-D403-57A448F56EF7}"/>
              </a:ext>
            </a:extLst>
          </p:cNvPr>
          <p:cNvSpPr>
            <a:spLocks noGrp="1" noChangeArrowheads="1"/>
          </p:cNvSpPr>
          <p:nvPr>
            <p:ph type="title"/>
          </p:nvPr>
        </p:nvSpPr>
        <p:spPr/>
        <p:txBody>
          <a:bodyPr/>
          <a:lstStyle/>
          <a:p>
            <a:pPr eaLnBrk="1" hangingPunct="1"/>
            <a:r>
              <a:rPr lang="en-US" b="1" dirty="0">
                <a:solidFill>
                  <a:schemeClr val="tx1"/>
                </a:solidFill>
              </a:rPr>
              <a:t>The Big Picture</a:t>
            </a:r>
          </a:p>
        </p:txBody>
      </p:sp>
      <p:sp>
        <p:nvSpPr>
          <p:cNvPr id="106499" name="Rectangle 3">
            <a:extLst>
              <a:ext uri="{FF2B5EF4-FFF2-40B4-BE49-F238E27FC236}">
                <a16:creationId xmlns:a16="http://schemas.microsoft.com/office/drawing/2014/main" id="{C32816F6-8473-09A1-A1A9-F2D85873F85D}"/>
              </a:ext>
            </a:extLst>
          </p:cNvPr>
          <p:cNvSpPr>
            <a:spLocks noGrp="1" noChangeArrowheads="1"/>
          </p:cNvSpPr>
          <p:nvPr>
            <p:ph idx="1"/>
          </p:nvPr>
        </p:nvSpPr>
        <p:spPr>
          <a:xfrm>
            <a:off x="2209800" y="1981200"/>
            <a:ext cx="8077200" cy="4114800"/>
          </a:xfrm>
        </p:spPr>
        <p:txBody>
          <a:bodyPr/>
          <a:lstStyle/>
          <a:p>
            <a:pPr eaLnBrk="1" hangingPunct="1"/>
            <a:r>
              <a:rPr lang="en-US" b="1" dirty="0"/>
              <a:t>Leeches share some of the same characteristics as Oligo’s and Poly’s</a:t>
            </a:r>
          </a:p>
          <a:p>
            <a:pPr eaLnBrk="1" hangingPunct="1"/>
            <a:r>
              <a:rPr lang="en-US" b="1" dirty="0"/>
              <a:t>Have obvious suckers</a:t>
            </a:r>
          </a:p>
          <a:p>
            <a:pPr eaLnBrk="1" hangingPunct="1"/>
            <a:r>
              <a:rPr lang="en-US" b="1" dirty="0"/>
              <a:t>Some leeches are predators on other invertebrates while others are ectoparasites </a:t>
            </a:r>
          </a:p>
          <a:p>
            <a:pPr eaLnBrk="1" hangingPunct="1"/>
            <a:r>
              <a:rPr lang="en-US" b="1" dirty="0"/>
              <a:t>Still used in medicine today</a:t>
            </a:r>
          </a:p>
        </p:txBody>
      </p:sp>
    </p:spTree>
    <p:extLst>
      <p:ext uri="{BB962C8B-B14F-4D97-AF65-F5344CB8AC3E}">
        <p14:creationId xmlns:p14="http://schemas.microsoft.com/office/powerpoint/2010/main" val="4083704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A86BF-A0EB-E11E-381E-9D1ADA703377}"/>
            </a:ext>
          </a:extLst>
        </p:cNvPr>
        <p:cNvGrpSpPr/>
        <p:nvPr/>
      </p:nvGrpSpPr>
      <p:grpSpPr>
        <a:xfrm>
          <a:off x="0" y="0"/>
          <a:ext cx="0" cy="0"/>
          <a:chOff x="0" y="0"/>
          <a:chExt cx="0" cy="0"/>
        </a:xfrm>
      </p:grpSpPr>
      <p:sp>
        <p:nvSpPr>
          <p:cNvPr id="14339" name="Text Box 3">
            <a:extLst>
              <a:ext uri="{FF2B5EF4-FFF2-40B4-BE49-F238E27FC236}">
                <a16:creationId xmlns:a16="http://schemas.microsoft.com/office/drawing/2014/main" id="{4A1B38F4-8968-C3C5-833F-FD1A49A70ABD}"/>
              </a:ext>
            </a:extLst>
          </p:cNvPr>
          <p:cNvSpPr txBox="1">
            <a:spLocks noChangeArrowheads="1"/>
          </p:cNvSpPr>
          <p:nvPr/>
        </p:nvSpPr>
        <p:spPr bwMode="auto">
          <a:xfrm>
            <a:off x="1631504" y="56358"/>
            <a:ext cx="2884700" cy="584775"/>
          </a:xfrm>
          <a:prstGeom prst="rect">
            <a:avLst/>
          </a:prstGeom>
          <a:noFill/>
          <a:ln w="38100">
            <a:solidFill>
              <a:srgbClr val="FF66FF"/>
            </a:solidFill>
            <a:miter lim="800000"/>
            <a:headEnd/>
            <a:tailEnd/>
          </a:ln>
        </p:spPr>
        <p:txBody>
          <a:bodyPr wrap="none">
            <a:spAutoFit/>
          </a:bodyPr>
          <a:lstStyle/>
          <a:p>
            <a:pPr algn="l" rtl="0" fontAlgn="base">
              <a:spcBef>
                <a:spcPct val="0"/>
              </a:spcBef>
              <a:spcAft>
                <a:spcPct val="0"/>
              </a:spcAft>
            </a:pPr>
            <a:r>
              <a:rPr lang="en-US" sz="3200" b="1" dirty="0"/>
              <a:t>Nervous system</a:t>
            </a:r>
          </a:p>
        </p:txBody>
      </p:sp>
      <p:sp>
        <p:nvSpPr>
          <p:cNvPr id="14340" name="Text Box 4">
            <a:extLst>
              <a:ext uri="{FF2B5EF4-FFF2-40B4-BE49-F238E27FC236}">
                <a16:creationId xmlns:a16="http://schemas.microsoft.com/office/drawing/2014/main" id="{B0E0A60A-9ABD-2260-FCA9-940CA03FE3A2}"/>
              </a:ext>
            </a:extLst>
          </p:cNvPr>
          <p:cNvSpPr txBox="1">
            <a:spLocks noChangeArrowheads="1"/>
          </p:cNvSpPr>
          <p:nvPr/>
        </p:nvSpPr>
        <p:spPr bwMode="auto">
          <a:xfrm>
            <a:off x="1703512" y="978138"/>
            <a:ext cx="8784976" cy="2308324"/>
          </a:xfrm>
          <a:prstGeom prst="rect">
            <a:avLst/>
          </a:prstGeom>
          <a:noFill/>
          <a:ln w="9525">
            <a:noFill/>
            <a:miter lim="800000"/>
            <a:headEnd/>
            <a:tailEnd/>
          </a:ln>
        </p:spPr>
        <p:txBody>
          <a:bodyPr wrap="square">
            <a:spAutoFit/>
          </a:bodyPr>
          <a:lstStyle/>
          <a:p>
            <a:pPr algn="l" rtl="0" fontAlgn="base">
              <a:spcBef>
                <a:spcPct val="0"/>
              </a:spcBef>
              <a:spcAft>
                <a:spcPct val="0"/>
              </a:spcAft>
              <a:buFontTx/>
              <a:buChar char="•"/>
            </a:pPr>
            <a:r>
              <a:rPr lang="en-US" sz="2400" b="1" dirty="0"/>
              <a:t> 2 cerebral ganglia</a:t>
            </a:r>
          </a:p>
          <a:p>
            <a:pPr algn="l" rtl="0" fontAlgn="base">
              <a:spcBef>
                <a:spcPct val="0"/>
              </a:spcBef>
              <a:spcAft>
                <a:spcPct val="0"/>
              </a:spcAft>
              <a:buFontTx/>
              <a:buChar char="•"/>
            </a:pPr>
            <a:r>
              <a:rPr lang="en-US" sz="2400" b="1" dirty="0"/>
              <a:t> a ventral nerve cord with 2 ganglia per metamere.</a:t>
            </a:r>
          </a:p>
          <a:p>
            <a:pPr algn="l" rtl="0" fontAlgn="base">
              <a:spcBef>
                <a:spcPct val="0"/>
              </a:spcBef>
              <a:spcAft>
                <a:spcPct val="0"/>
              </a:spcAft>
              <a:buFontTx/>
              <a:buChar char="•"/>
            </a:pPr>
            <a:r>
              <a:rPr lang="en-US" sz="2400" b="1" dirty="0"/>
              <a:t> In some species, sensory organs such as eyes, palps, and tentacles have arisen</a:t>
            </a:r>
          </a:p>
          <a:p>
            <a:pPr algn="l" rtl="0" fontAlgn="base">
              <a:spcBef>
                <a:spcPct val="0"/>
              </a:spcBef>
              <a:spcAft>
                <a:spcPct val="0"/>
              </a:spcAft>
              <a:buFontTx/>
              <a:buChar char="•"/>
            </a:pPr>
            <a:endParaRPr lang="en-US" sz="2400" b="1" dirty="0">
              <a:solidFill>
                <a:srgbClr val="FFFF66"/>
              </a:solidFill>
            </a:endParaRPr>
          </a:p>
          <a:p>
            <a:pPr algn="l" rtl="0" fontAlgn="base">
              <a:spcBef>
                <a:spcPct val="0"/>
              </a:spcBef>
              <a:spcAft>
                <a:spcPct val="0"/>
              </a:spcAft>
              <a:buFontTx/>
              <a:buChar char="•"/>
            </a:pPr>
            <a:endParaRPr lang="en-US" sz="2400" b="1" dirty="0">
              <a:solidFill>
                <a:srgbClr val="000000"/>
              </a:solidFill>
              <a:latin typeface="Arial" pitchFamily="34" charset="0"/>
            </a:endParaRPr>
          </a:p>
        </p:txBody>
      </p:sp>
      <p:pic>
        <p:nvPicPr>
          <p:cNvPr id="2" name="Picture 1">
            <a:extLst>
              <a:ext uri="{FF2B5EF4-FFF2-40B4-BE49-F238E27FC236}">
                <a16:creationId xmlns:a16="http://schemas.microsoft.com/office/drawing/2014/main" id="{374B5400-927D-8476-0897-34074B973BAD}"/>
              </a:ext>
            </a:extLst>
          </p:cNvPr>
          <p:cNvPicPr>
            <a:picLocks noChangeAspect="1"/>
          </p:cNvPicPr>
          <p:nvPr/>
        </p:nvPicPr>
        <p:blipFill>
          <a:blip r:embed="rId3"/>
          <a:stretch>
            <a:fillRect/>
          </a:stretch>
        </p:blipFill>
        <p:spPr>
          <a:xfrm>
            <a:off x="1816237" y="2492897"/>
            <a:ext cx="8559526" cy="3804463"/>
          </a:xfrm>
          <a:prstGeom prst="rect">
            <a:avLst/>
          </a:prstGeom>
        </p:spPr>
      </p:pic>
    </p:spTree>
    <p:extLst>
      <p:ext uri="{BB962C8B-B14F-4D97-AF65-F5344CB8AC3E}">
        <p14:creationId xmlns:p14="http://schemas.microsoft.com/office/powerpoint/2010/main" val="315854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8E96E-ADDA-9406-87F3-5DD11C6DE56D}"/>
            </a:ext>
          </a:extLst>
        </p:cNvPr>
        <p:cNvGrpSpPr/>
        <p:nvPr/>
      </p:nvGrpSpPr>
      <p:grpSpPr>
        <a:xfrm>
          <a:off x="0" y="0"/>
          <a:ext cx="0" cy="0"/>
          <a:chOff x="0" y="0"/>
          <a:chExt cx="0" cy="0"/>
        </a:xfrm>
      </p:grpSpPr>
      <p:sp>
        <p:nvSpPr>
          <p:cNvPr id="16390" name="Rectangle 6">
            <a:extLst>
              <a:ext uri="{FF2B5EF4-FFF2-40B4-BE49-F238E27FC236}">
                <a16:creationId xmlns:a16="http://schemas.microsoft.com/office/drawing/2014/main" id="{D654EAAC-6388-0F06-BC13-F5ED17AE1EB8}"/>
              </a:ext>
            </a:extLst>
          </p:cNvPr>
          <p:cNvSpPr>
            <a:spLocks noGrp="1" noChangeArrowheads="1"/>
          </p:cNvSpPr>
          <p:nvPr>
            <p:ph idx="1"/>
          </p:nvPr>
        </p:nvSpPr>
        <p:spPr>
          <a:xfrm>
            <a:off x="-152401" y="2668601"/>
            <a:ext cx="6866467" cy="497463"/>
          </a:xfrm>
          <a:noFill/>
        </p:spPr>
        <p:txBody>
          <a:bodyPr>
            <a:noAutofit/>
          </a:bodyPr>
          <a:lstStyle/>
          <a:p>
            <a:pPr lvl="1" algn="l" rtl="0" eaLnBrk="1" hangingPunct="1">
              <a:buFontTx/>
              <a:buChar char="•"/>
            </a:pPr>
            <a:r>
              <a:rPr lang="en-US" sz="2400" b="1" dirty="0"/>
              <a:t>fluid in coelom acts as a hydrostatic skeleton</a:t>
            </a:r>
          </a:p>
        </p:txBody>
      </p:sp>
      <p:sp>
        <p:nvSpPr>
          <p:cNvPr id="16387" name="Text Box 3">
            <a:extLst>
              <a:ext uri="{FF2B5EF4-FFF2-40B4-BE49-F238E27FC236}">
                <a16:creationId xmlns:a16="http://schemas.microsoft.com/office/drawing/2014/main" id="{4553F562-1937-6679-3366-318C6AF9CBC4}"/>
              </a:ext>
            </a:extLst>
          </p:cNvPr>
          <p:cNvSpPr txBox="1">
            <a:spLocks noChangeArrowheads="1"/>
          </p:cNvSpPr>
          <p:nvPr/>
        </p:nvSpPr>
        <p:spPr bwMode="auto">
          <a:xfrm>
            <a:off x="257348" y="161879"/>
            <a:ext cx="2827120" cy="584775"/>
          </a:xfrm>
          <a:prstGeom prst="rect">
            <a:avLst/>
          </a:prstGeom>
          <a:noFill/>
          <a:ln w="38100">
            <a:solidFill>
              <a:srgbClr val="FF66FF"/>
            </a:solidFill>
            <a:miter lim="800000"/>
            <a:headEnd/>
            <a:tailEnd/>
          </a:ln>
        </p:spPr>
        <p:txBody>
          <a:bodyPr wrap="square">
            <a:spAutoFit/>
          </a:bodyPr>
          <a:lstStyle/>
          <a:p>
            <a:pPr algn="l" rtl="0" fontAlgn="base">
              <a:spcBef>
                <a:spcPct val="0"/>
              </a:spcBef>
              <a:spcAft>
                <a:spcPct val="0"/>
              </a:spcAft>
            </a:pPr>
            <a:r>
              <a:rPr lang="en-US" sz="3200" b="1" dirty="0">
                <a:solidFill>
                  <a:schemeClr val="accent1"/>
                </a:solidFill>
              </a:rPr>
              <a:t>Locomotion</a:t>
            </a:r>
          </a:p>
        </p:txBody>
      </p:sp>
      <p:sp>
        <p:nvSpPr>
          <p:cNvPr id="16388" name="Text Box 4">
            <a:extLst>
              <a:ext uri="{FF2B5EF4-FFF2-40B4-BE49-F238E27FC236}">
                <a16:creationId xmlns:a16="http://schemas.microsoft.com/office/drawing/2014/main" id="{2E67A95A-F294-7F4C-E571-6075B46C2B52}"/>
              </a:ext>
            </a:extLst>
          </p:cNvPr>
          <p:cNvSpPr txBox="1">
            <a:spLocks noChangeArrowheads="1"/>
          </p:cNvSpPr>
          <p:nvPr/>
        </p:nvSpPr>
        <p:spPr bwMode="auto">
          <a:xfrm>
            <a:off x="257347" y="826607"/>
            <a:ext cx="11934653" cy="1200329"/>
          </a:xfrm>
          <a:prstGeom prst="rect">
            <a:avLst/>
          </a:prstGeom>
          <a:noFill/>
          <a:ln w="9525">
            <a:noFill/>
            <a:miter lim="800000"/>
            <a:headEnd/>
            <a:tailEnd/>
          </a:ln>
        </p:spPr>
        <p:txBody>
          <a:bodyPr wrap="square">
            <a:spAutoFit/>
          </a:bodyPr>
          <a:lstStyle/>
          <a:p>
            <a:pPr algn="l" rtl="0" fontAlgn="base">
              <a:spcBef>
                <a:spcPct val="0"/>
              </a:spcBef>
              <a:spcAft>
                <a:spcPct val="0"/>
              </a:spcAft>
              <a:buFontTx/>
              <a:buChar char="•"/>
            </a:pPr>
            <a:r>
              <a:rPr lang="en-US" sz="2400" b="1" dirty="0"/>
              <a:t> both longitudinal and circular muscles</a:t>
            </a:r>
          </a:p>
          <a:p>
            <a:pPr algn="l" rtl="0" fontAlgn="base">
              <a:spcBef>
                <a:spcPct val="0"/>
              </a:spcBef>
              <a:spcAft>
                <a:spcPct val="0"/>
              </a:spcAft>
              <a:buFontTx/>
              <a:buChar char="•"/>
            </a:pPr>
            <a:r>
              <a:rPr lang="en-US" sz="2400" b="1" dirty="0"/>
              <a:t> most have chaetae [setae] (chitinous bristles secreted by the epidermis) that aid in</a:t>
            </a:r>
          </a:p>
          <a:p>
            <a:pPr algn="l" rtl="0" fontAlgn="base">
              <a:spcBef>
                <a:spcPct val="0"/>
              </a:spcBef>
              <a:spcAft>
                <a:spcPct val="0"/>
              </a:spcAft>
            </a:pPr>
            <a:r>
              <a:rPr lang="en-US" sz="2400" b="1" dirty="0"/>
              <a:t>   locomotion and burrowing</a:t>
            </a:r>
          </a:p>
        </p:txBody>
      </p:sp>
      <p:sp>
        <p:nvSpPr>
          <p:cNvPr id="16389" name="Text Box 5">
            <a:extLst>
              <a:ext uri="{FF2B5EF4-FFF2-40B4-BE49-F238E27FC236}">
                <a16:creationId xmlns:a16="http://schemas.microsoft.com/office/drawing/2014/main" id="{3E797B21-2402-6A39-4CA6-9190CDC61D6F}"/>
              </a:ext>
            </a:extLst>
          </p:cNvPr>
          <p:cNvSpPr txBox="1">
            <a:spLocks noChangeArrowheads="1"/>
          </p:cNvSpPr>
          <p:nvPr/>
        </p:nvSpPr>
        <p:spPr bwMode="auto">
          <a:xfrm>
            <a:off x="257347" y="2071545"/>
            <a:ext cx="2827121" cy="584775"/>
          </a:xfrm>
          <a:prstGeom prst="rect">
            <a:avLst/>
          </a:prstGeom>
          <a:noFill/>
          <a:ln w="38100">
            <a:solidFill>
              <a:srgbClr val="FF66FF"/>
            </a:solidFill>
            <a:miter lim="800000"/>
            <a:headEnd/>
            <a:tailEnd/>
          </a:ln>
        </p:spPr>
        <p:txBody>
          <a:bodyPr wrap="none">
            <a:spAutoFit/>
          </a:bodyPr>
          <a:lstStyle/>
          <a:p>
            <a:pPr algn="l" rtl="0" fontAlgn="base">
              <a:spcBef>
                <a:spcPct val="0"/>
              </a:spcBef>
              <a:spcAft>
                <a:spcPct val="0"/>
              </a:spcAft>
            </a:pPr>
            <a:r>
              <a:rPr lang="en-US" sz="3200" b="1" dirty="0">
                <a:solidFill>
                  <a:schemeClr val="accent1"/>
                </a:solidFill>
              </a:rPr>
              <a:t>Skeletal System</a:t>
            </a:r>
          </a:p>
        </p:txBody>
      </p:sp>
      <p:sp>
        <p:nvSpPr>
          <p:cNvPr id="2" name="Text Box 1031">
            <a:extLst>
              <a:ext uri="{FF2B5EF4-FFF2-40B4-BE49-F238E27FC236}">
                <a16:creationId xmlns:a16="http://schemas.microsoft.com/office/drawing/2014/main" id="{35A39692-6B85-642A-F3F7-68DE5667B4D7}"/>
              </a:ext>
            </a:extLst>
          </p:cNvPr>
          <p:cNvSpPr txBox="1">
            <a:spLocks noChangeArrowheads="1"/>
          </p:cNvSpPr>
          <p:nvPr/>
        </p:nvSpPr>
        <p:spPr bwMode="auto">
          <a:xfrm>
            <a:off x="257346" y="3399549"/>
            <a:ext cx="2827121" cy="584775"/>
          </a:xfrm>
          <a:prstGeom prst="rect">
            <a:avLst/>
          </a:prstGeom>
          <a:noFill/>
          <a:ln w="38100">
            <a:solidFill>
              <a:srgbClr val="FF66FF"/>
            </a:solidFill>
            <a:miter lim="800000"/>
            <a:headEnd/>
            <a:tailEnd/>
          </a:ln>
        </p:spPr>
        <p:txBody>
          <a:bodyPr wrap="square">
            <a:spAutoFit/>
          </a:bodyPr>
          <a:lstStyle/>
          <a:p>
            <a:pPr algn="l" rtl="0" fontAlgn="base">
              <a:spcBef>
                <a:spcPct val="0"/>
              </a:spcBef>
              <a:spcAft>
                <a:spcPct val="0"/>
              </a:spcAft>
            </a:pPr>
            <a:r>
              <a:rPr lang="en-US" sz="3200" b="1" dirty="0">
                <a:solidFill>
                  <a:schemeClr val="accent1"/>
                </a:solidFill>
              </a:rPr>
              <a:t>Gas exchange</a:t>
            </a:r>
          </a:p>
        </p:txBody>
      </p:sp>
      <p:sp>
        <p:nvSpPr>
          <p:cNvPr id="4" name="TextBox 3">
            <a:extLst>
              <a:ext uri="{FF2B5EF4-FFF2-40B4-BE49-F238E27FC236}">
                <a16:creationId xmlns:a16="http://schemas.microsoft.com/office/drawing/2014/main" id="{A1697EB2-EF91-E773-5B1A-48403AE5D3D9}"/>
              </a:ext>
            </a:extLst>
          </p:cNvPr>
          <p:cNvSpPr txBox="1"/>
          <p:nvPr/>
        </p:nvSpPr>
        <p:spPr>
          <a:xfrm>
            <a:off x="257346" y="4149246"/>
            <a:ext cx="7032454" cy="1200329"/>
          </a:xfrm>
          <a:prstGeom prst="rect">
            <a:avLst/>
          </a:prstGeom>
          <a:noFill/>
        </p:spPr>
        <p:txBody>
          <a:bodyPr wrap="square">
            <a:spAutoFit/>
          </a:bodyPr>
          <a:lstStyle/>
          <a:p>
            <a:pPr algn="l" rtl="0" fontAlgn="base">
              <a:spcBef>
                <a:spcPct val="0"/>
              </a:spcBef>
              <a:spcAft>
                <a:spcPct val="0"/>
              </a:spcAft>
              <a:buFontTx/>
              <a:buChar char="•"/>
            </a:pPr>
            <a:r>
              <a:rPr lang="en-US" sz="2400" b="1" dirty="0"/>
              <a:t>mainly by diffusion</a:t>
            </a:r>
          </a:p>
          <a:p>
            <a:pPr algn="l" rtl="0" fontAlgn="base">
              <a:spcBef>
                <a:spcPct val="0"/>
              </a:spcBef>
              <a:spcAft>
                <a:spcPct val="0"/>
              </a:spcAft>
              <a:buFontTx/>
              <a:buChar char="•"/>
            </a:pPr>
            <a:r>
              <a:rPr lang="en-US" sz="2400" b="1" dirty="0"/>
              <a:t> Class Polychaeta often has specialized structures for</a:t>
            </a:r>
          </a:p>
          <a:p>
            <a:pPr algn="l" rtl="0" fontAlgn="base">
              <a:spcBef>
                <a:spcPct val="0"/>
              </a:spcBef>
              <a:spcAft>
                <a:spcPct val="0"/>
              </a:spcAft>
            </a:pPr>
            <a:r>
              <a:rPr lang="en-US" sz="2400" b="1" dirty="0"/>
              <a:t>    gas exchange   (e.g. parapodia, gills).</a:t>
            </a:r>
          </a:p>
        </p:txBody>
      </p:sp>
      <p:pic>
        <p:nvPicPr>
          <p:cNvPr id="5" name="Picture 4">
            <a:extLst>
              <a:ext uri="{FF2B5EF4-FFF2-40B4-BE49-F238E27FC236}">
                <a16:creationId xmlns:a16="http://schemas.microsoft.com/office/drawing/2014/main" id="{A0799763-B552-2F40-000A-9B0D51AA9224}"/>
              </a:ext>
            </a:extLst>
          </p:cNvPr>
          <p:cNvPicPr>
            <a:picLocks noChangeAspect="1"/>
          </p:cNvPicPr>
          <p:nvPr/>
        </p:nvPicPr>
        <p:blipFill>
          <a:blip r:embed="rId3"/>
          <a:stretch>
            <a:fillRect/>
          </a:stretch>
        </p:blipFill>
        <p:spPr>
          <a:xfrm>
            <a:off x="7353811" y="2917331"/>
            <a:ext cx="4580841" cy="3703601"/>
          </a:xfrm>
          <a:prstGeom prst="rect">
            <a:avLst/>
          </a:prstGeom>
        </p:spPr>
      </p:pic>
    </p:spTree>
    <p:extLst>
      <p:ext uri="{BB962C8B-B14F-4D97-AF65-F5344CB8AC3E}">
        <p14:creationId xmlns:p14="http://schemas.microsoft.com/office/powerpoint/2010/main" val="183269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F41E-EFF8-7D60-BBE8-CA46A66D0DCC}"/>
            </a:ext>
          </a:extLst>
        </p:cNvPr>
        <p:cNvGrpSpPr/>
        <p:nvPr/>
      </p:nvGrpSpPr>
      <p:grpSpPr>
        <a:xfrm>
          <a:off x="0" y="0"/>
          <a:ext cx="0" cy="0"/>
          <a:chOff x="0" y="0"/>
          <a:chExt cx="0" cy="0"/>
        </a:xfrm>
      </p:grpSpPr>
      <p:sp>
        <p:nvSpPr>
          <p:cNvPr id="18435" name="Text Box 3">
            <a:extLst>
              <a:ext uri="{FF2B5EF4-FFF2-40B4-BE49-F238E27FC236}">
                <a16:creationId xmlns:a16="http://schemas.microsoft.com/office/drawing/2014/main" id="{7989CD12-3095-021E-C8BB-8C98F987A3EF}"/>
              </a:ext>
            </a:extLst>
          </p:cNvPr>
          <p:cNvSpPr txBox="1">
            <a:spLocks noChangeArrowheads="1"/>
          </p:cNvSpPr>
          <p:nvPr/>
        </p:nvSpPr>
        <p:spPr bwMode="auto">
          <a:xfrm>
            <a:off x="154379" y="683980"/>
            <a:ext cx="4211960" cy="904863"/>
          </a:xfrm>
          <a:prstGeom prst="rect">
            <a:avLst/>
          </a:prstGeom>
          <a:noFill/>
          <a:ln w="9525">
            <a:noFill/>
            <a:miter lim="800000"/>
            <a:headEnd/>
            <a:tailEnd/>
          </a:ln>
        </p:spPr>
        <p:txBody>
          <a:bodyPr wrap="square">
            <a:spAutoFit/>
          </a:bodyPr>
          <a:lstStyle/>
          <a:p>
            <a:pPr fontAlgn="base">
              <a:spcBef>
                <a:spcPct val="20000"/>
              </a:spcBef>
              <a:spcAft>
                <a:spcPct val="0"/>
              </a:spcAft>
              <a:buFontTx/>
              <a:buChar char="•"/>
              <a:defRPr/>
            </a:pPr>
            <a:r>
              <a:rPr lang="en-US" sz="2400" b="1" dirty="0">
                <a:latin typeface="Times New Roman"/>
              </a:rPr>
              <a:t> complete</a:t>
            </a:r>
          </a:p>
          <a:p>
            <a:pPr fontAlgn="base">
              <a:spcBef>
                <a:spcPct val="20000"/>
              </a:spcBef>
              <a:spcAft>
                <a:spcPct val="0"/>
              </a:spcAft>
              <a:buFontTx/>
              <a:buChar char="•"/>
              <a:defRPr/>
            </a:pPr>
            <a:r>
              <a:rPr lang="en-US" sz="2400" b="1" dirty="0">
                <a:latin typeface="Times New Roman"/>
              </a:rPr>
              <a:t> regional specialization</a:t>
            </a:r>
          </a:p>
        </p:txBody>
      </p:sp>
      <p:sp>
        <p:nvSpPr>
          <p:cNvPr id="18436" name="Text Box 4">
            <a:extLst>
              <a:ext uri="{FF2B5EF4-FFF2-40B4-BE49-F238E27FC236}">
                <a16:creationId xmlns:a16="http://schemas.microsoft.com/office/drawing/2014/main" id="{2775C090-8001-BAA0-A20C-38013DB54286}"/>
              </a:ext>
            </a:extLst>
          </p:cNvPr>
          <p:cNvSpPr txBox="1">
            <a:spLocks noChangeArrowheads="1"/>
          </p:cNvSpPr>
          <p:nvPr/>
        </p:nvSpPr>
        <p:spPr bwMode="auto">
          <a:xfrm>
            <a:off x="158656" y="126780"/>
            <a:ext cx="2767104" cy="523220"/>
          </a:xfrm>
          <a:prstGeom prst="rect">
            <a:avLst/>
          </a:prstGeom>
          <a:noFill/>
          <a:ln w="38100">
            <a:solidFill>
              <a:srgbClr val="FF66FF"/>
            </a:solidFill>
            <a:miter lim="800000"/>
            <a:headEnd/>
            <a:tailEnd/>
          </a:ln>
        </p:spPr>
        <p:txBody>
          <a:bodyPr wrap="none">
            <a:spAutoFit/>
          </a:bodyPr>
          <a:lstStyle/>
          <a:p>
            <a:pPr fontAlgn="base">
              <a:spcBef>
                <a:spcPct val="0"/>
              </a:spcBef>
              <a:spcAft>
                <a:spcPct val="0"/>
              </a:spcAft>
              <a:defRPr/>
            </a:pPr>
            <a:r>
              <a:rPr lang="en-US" sz="2800" b="1" dirty="0">
                <a:latin typeface="Times New Roman"/>
              </a:rPr>
              <a:t>Digestive System</a:t>
            </a:r>
          </a:p>
        </p:txBody>
      </p:sp>
      <p:sp>
        <p:nvSpPr>
          <p:cNvPr id="2" name="Text Box 4">
            <a:extLst>
              <a:ext uri="{FF2B5EF4-FFF2-40B4-BE49-F238E27FC236}">
                <a16:creationId xmlns:a16="http://schemas.microsoft.com/office/drawing/2014/main" id="{51E73395-E56B-42F1-90C1-6047FF480BFD}"/>
              </a:ext>
            </a:extLst>
          </p:cNvPr>
          <p:cNvSpPr txBox="1">
            <a:spLocks noChangeArrowheads="1"/>
          </p:cNvSpPr>
          <p:nvPr/>
        </p:nvSpPr>
        <p:spPr bwMode="auto">
          <a:xfrm>
            <a:off x="110695" y="1784034"/>
            <a:ext cx="4038600" cy="830997"/>
          </a:xfrm>
          <a:prstGeom prst="rect">
            <a:avLst/>
          </a:prstGeom>
          <a:noFill/>
          <a:ln w="38100">
            <a:solidFill>
              <a:srgbClr val="FF66FF"/>
            </a:solidFill>
            <a:miter lim="800000"/>
            <a:headEnd/>
            <a:tailEnd/>
          </a:ln>
        </p:spPr>
        <p:txBody>
          <a:bodyPr wrap="square">
            <a:spAutoFit/>
          </a:bodyPr>
          <a:lstStyle/>
          <a:p>
            <a:pPr fontAlgn="base">
              <a:spcBef>
                <a:spcPct val="0"/>
              </a:spcBef>
              <a:spcAft>
                <a:spcPct val="0"/>
              </a:spcAft>
              <a:defRPr/>
            </a:pPr>
            <a:r>
              <a:rPr lang="en-US" sz="2400" b="1" dirty="0">
                <a:latin typeface="Times New Roman"/>
              </a:rPr>
              <a:t>Reproduction </a:t>
            </a:r>
          </a:p>
          <a:p>
            <a:pPr fontAlgn="base">
              <a:spcBef>
                <a:spcPct val="0"/>
              </a:spcBef>
              <a:spcAft>
                <a:spcPct val="0"/>
              </a:spcAft>
              <a:defRPr/>
            </a:pPr>
            <a:r>
              <a:rPr lang="en-US" sz="2400" b="1" dirty="0">
                <a:latin typeface="Times New Roman"/>
              </a:rPr>
              <a:t> Predominantly sexual</a:t>
            </a:r>
          </a:p>
        </p:txBody>
      </p:sp>
      <p:sp>
        <p:nvSpPr>
          <p:cNvPr id="5" name="Text Box 5">
            <a:extLst>
              <a:ext uri="{FF2B5EF4-FFF2-40B4-BE49-F238E27FC236}">
                <a16:creationId xmlns:a16="http://schemas.microsoft.com/office/drawing/2014/main" id="{9855F5C2-D32D-7064-C9DB-061D76FC5A9B}"/>
              </a:ext>
            </a:extLst>
          </p:cNvPr>
          <p:cNvSpPr txBox="1">
            <a:spLocks noChangeArrowheads="1"/>
          </p:cNvSpPr>
          <p:nvPr/>
        </p:nvSpPr>
        <p:spPr bwMode="auto">
          <a:xfrm>
            <a:off x="110695" y="3031338"/>
            <a:ext cx="4038600" cy="523220"/>
          </a:xfrm>
          <a:prstGeom prst="rect">
            <a:avLst/>
          </a:prstGeom>
          <a:noFill/>
          <a:ln w="38100">
            <a:solidFill>
              <a:srgbClr val="FF66FF"/>
            </a:solidFill>
            <a:miter lim="800000"/>
            <a:headEnd/>
            <a:tailEnd/>
          </a:ln>
        </p:spPr>
        <p:txBody>
          <a:bodyPr>
            <a:spAutoFit/>
          </a:bodyPr>
          <a:lstStyle/>
          <a:p>
            <a:pPr algn="l" rtl="0" fontAlgn="base">
              <a:spcBef>
                <a:spcPct val="50000"/>
              </a:spcBef>
              <a:spcAft>
                <a:spcPct val="0"/>
              </a:spcAft>
            </a:pPr>
            <a:r>
              <a:rPr lang="en-US" sz="2800" b="1" dirty="0"/>
              <a:t>Circulatory System</a:t>
            </a:r>
          </a:p>
        </p:txBody>
      </p:sp>
      <p:pic>
        <p:nvPicPr>
          <p:cNvPr id="6" name="Picture 7" descr="Dbv-mid-R">
            <a:extLst>
              <a:ext uri="{FF2B5EF4-FFF2-40B4-BE49-F238E27FC236}">
                <a16:creationId xmlns:a16="http://schemas.microsoft.com/office/drawing/2014/main" id="{21B6DE23-0A14-9499-F616-29756F39A0BB}"/>
              </a:ext>
            </a:extLst>
          </p:cNvPr>
          <p:cNvPicPr>
            <a:picLocks noGrp="1" noChangeAspect="1" noChangeArrowheads="1" noCrop="1"/>
          </p:cNvPicPr>
          <p:nvPr>
            <p:ph idx="1"/>
          </p:nvPr>
        </p:nvPicPr>
        <p:blipFill>
          <a:blip r:embed="rId3" cstate="print"/>
          <a:srcRect/>
          <a:stretch>
            <a:fillRect/>
          </a:stretch>
        </p:blipFill>
        <p:spPr>
          <a:xfrm>
            <a:off x="8013397" y="3958456"/>
            <a:ext cx="3888943" cy="2724398"/>
          </a:xfrm>
          <a:noFill/>
        </p:spPr>
      </p:pic>
      <p:pic>
        <p:nvPicPr>
          <p:cNvPr id="7" name="Picture 6">
            <a:extLst>
              <a:ext uri="{FF2B5EF4-FFF2-40B4-BE49-F238E27FC236}">
                <a16:creationId xmlns:a16="http://schemas.microsoft.com/office/drawing/2014/main" id="{6536098D-41DA-FCEA-3C16-C809A8FF4118}"/>
              </a:ext>
            </a:extLst>
          </p:cNvPr>
          <p:cNvPicPr>
            <a:picLocks noChangeAspect="1"/>
          </p:cNvPicPr>
          <p:nvPr/>
        </p:nvPicPr>
        <p:blipFill>
          <a:blip r:embed="rId4"/>
          <a:stretch>
            <a:fillRect/>
          </a:stretch>
        </p:blipFill>
        <p:spPr>
          <a:xfrm>
            <a:off x="5688408" y="0"/>
            <a:ext cx="5868592" cy="3689988"/>
          </a:xfrm>
          <a:prstGeom prst="rect">
            <a:avLst/>
          </a:prstGeom>
        </p:spPr>
      </p:pic>
      <p:sp>
        <p:nvSpPr>
          <p:cNvPr id="9" name="TextBox 8">
            <a:extLst>
              <a:ext uri="{FF2B5EF4-FFF2-40B4-BE49-F238E27FC236}">
                <a16:creationId xmlns:a16="http://schemas.microsoft.com/office/drawing/2014/main" id="{5A8B1A1D-0108-432C-11C4-E1C470BAEE30}"/>
              </a:ext>
            </a:extLst>
          </p:cNvPr>
          <p:cNvSpPr txBox="1"/>
          <p:nvPr/>
        </p:nvSpPr>
        <p:spPr>
          <a:xfrm>
            <a:off x="110694" y="3728188"/>
            <a:ext cx="7720973" cy="1791260"/>
          </a:xfrm>
          <a:prstGeom prst="rect">
            <a:avLst/>
          </a:prstGeom>
          <a:noFill/>
        </p:spPr>
        <p:txBody>
          <a:bodyPr wrap="square">
            <a:spAutoFit/>
          </a:bodyPr>
          <a:lstStyle/>
          <a:p>
            <a:pPr algn="l" rtl="0" fontAlgn="base">
              <a:spcBef>
                <a:spcPct val="20000"/>
              </a:spcBef>
              <a:spcAft>
                <a:spcPct val="0"/>
              </a:spcAft>
              <a:buFontTx/>
              <a:buChar char="•"/>
            </a:pPr>
            <a:r>
              <a:rPr lang="en-US" sz="2400" b="1" dirty="0"/>
              <a:t>closed circulatory system composed of blood </a:t>
            </a:r>
          </a:p>
          <a:p>
            <a:pPr algn="l" rtl="0" fontAlgn="base">
              <a:spcBef>
                <a:spcPct val="20000"/>
              </a:spcBef>
              <a:spcAft>
                <a:spcPct val="0"/>
              </a:spcAft>
            </a:pPr>
            <a:r>
              <a:rPr lang="en-US" sz="2400" b="1" dirty="0"/>
              <a:t>  vessels (some of which are contractile and act as "hearts”)</a:t>
            </a:r>
          </a:p>
          <a:p>
            <a:pPr algn="l" rtl="0" fontAlgn="base">
              <a:spcBef>
                <a:spcPct val="20000"/>
              </a:spcBef>
              <a:spcAft>
                <a:spcPct val="0"/>
              </a:spcAft>
              <a:buFontTx/>
              <a:buChar char="•"/>
            </a:pPr>
            <a:r>
              <a:rPr lang="en-US" sz="2400" b="1" dirty="0"/>
              <a:t> some circulation is also accomplished by the coelomic</a:t>
            </a:r>
          </a:p>
          <a:p>
            <a:pPr algn="l" rtl="0" fontAlgn="base">
              <a:spcBef>
                <a:spcPct val="20000"/>
              </a:spcBef>
              <a:spcAft>
                <a:spcPct val="0"/>
              </a:spcAft>
            </a:pPr>
            <a:r>
              <a:rPr lang="en-US" sz="2400" b="1" dirty="0"/>
              <a:t>   fluid</a:t>
            </a:r>
          </a:p>
        </p:txBody>
      </p:sp>
    </p:spTree>
    <p:extLst>
      <p:ext uri="{BB962C8B-B14F-4D97-AF65-F5344CB8AC3E}">
        <p14:creationId xmlns:p14="http://schemas.microsoft.com/office/powerpoint/2010/main" val="17740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EF3AE-8CF4-80E4-E71A-5D7DF65A6132}"/>
            </a:ext>
          </a:extLst>
        </p:cNvPr>
        <p:cNvGrpSpPr/>
        <p:nvPr/>
      </p:nvGrpSpPr>
      <p:grpSpPr>
        <a:xfrm>
          <a:off x="0" y="0"/>
          <a:ext cx="0" cy="0"/>
          <a:chOff x="0" y="0"/>
          <a:chExt cx="0" cy="0"/>
        </a:xfrm>
      </p:grpSpPr>
      <p:sp>
        <p:nvSpPr>
          <p:cNvPr id="21507" name="Text Box 3">
            <a:extLst>
              <a:ext uri="{FF2B5EF4-FFF2-40B4-BE49-F238E27FC236}">
                <a16:creationId xmlns:a16="http://schemas.microsoft.com/office/drawing/2014/main" id="{569A5A70-D90F-A78F-9CA0-85150EF5A5D5}"/>
              </a:ext>
            </a:extLst>
          </p:cNvPr>
          <p:cNvSpPr txBox="1">
            <a:spLocks noChangeArrowheads="1"/>
          </p:cNvSpPr>
          <p:nvPr/>
        </p:nvSpPr>
        <p:spPr bwMode="auto">
          <a:xfrm>
            <a:off x="71755" y="720243"/>
            <a:ext cx="11087311" cy="1421928"/>
          </a:xfrm>
          <a:prstGeom prst="rect">
            <a:avLst/>
          </a:prstGeom>
          <a:noFill/>
          <a:ln w="9525">
            <a:noFill/>
            <a:miter lim="800000"/>
            <a:headEnd/>
            <a:tailEnd/>
          </a:ln>
        </p:spPr>
        <p:txBody>
          <a:bodyPr wrap="square">
            <a:spAutoFit/>
          </a:bodyPr>
          <a:lstStyle/>
          <a:p>
            <a:pPr fontAlgn="base">
              <a:spcBef>
                <a:spcPct val="0"/>
              </a:spcBef>
              <a:spcAft>
                <a:spcPct val="30000"/>
              </a:spcAft>
              <a:buFontTx/>
              <a:buChar char="•"/>
              <a:defRPr/>
            </a:pPr>
            <a:r>
              <a:rPr lang="en-US" sz="2400" b="1" dirty="0">
                <a:latin typeface="Times New Roman"/>
              </a:rPr>
              <a:t> excretion is accomplished by organs called nephridia (singular nephridium) </a:t>
            </a:r>
          </a:p>
          <a:p>
            <a:pPr fontAlgn="base">
              <a:spcBef>
                <a:spcPct val="0"/>
              </a:spcBef>
              <a:spcAft>
                <a:spcPct val="30000"/>
              </a:spcAft>
              <a:buFontTx/>
              <a:buChar char="•"/>
              <a:defRPr/>
            </a:pPr>
            <a:endParaRPr lang="en-US" sz="2400" b="1" dirty="0">
              <a:solidFill>
                <a:srgbClr val="FFFF66"/>
              </a:solidFill>
              <a:latin typeface="Times New Roman"/>
            </a:endParaRPr>
          </a:p>
          <a:p>
            <a:pPr fontAlgn="base">
              <a:spcBef>
                <a:spcPct val="0"/>
              </a:spcBef>
              <a:spcAft>
                <a:spcPct val="30000"/>
              </a:spcAft>
              <a:buFontTx/>
              <a:buChar char="•"/>
              <a:defRPr/>
            </a:pPr>
            <a:endParaRPr lang="en-US" sz="2400" b="1" dirty="0">
              <a:solidFill>
                <a:srgbClr val="000000"/>
              </a:solidFill>
              <a:latin typeface="Arial" pitchFamily="34" charset="0"/>
            </a:endParaRPr>
          </a:p>
        </p:txBody>
      </p:sp>
      <p:sp>
        <p:nvSpPr>
          <p:cNvPr id="21508" name="Text Box 4">
            <a:extLst>
              <a:ext uri="{FF2B5EF4-FFF2-40B4-BE49-F238E27FC236}">
                <a16:creationId xmlns:a16="http://schemas.microsoft.com/office/drawing/2014/main" id="{359551B2-95F3-72E6-D555-EDB120B2B610}"/>
              </a:ext>
            </a:extLst>
          </p:cNvPr>
          <p:cNvSpPr txBox="1">
            <a:spLocks noChangeArrowheads="1"/>
          </p:cNvSpPr>
          <p:nvPr/>
        </p:nvSpPr>
        <p:spPr bwMode="auto">
          <a:xfrm>
            <a:off x="71756" y="135468"/>
            <a:ext cx="1887633" cy="584775"/>
          </a:xfrm>
          <a:prstGeom prst="rect">
            <a:avLst/>
          </a:prstGeom>
          <a:noFill/>
          <a:ln w="38100">
            <a:solidFill>
              <a:srgbClr val="FF66FF"/>
            </a:solidFill>
            <a:miter lim="800000"/>
            <a:headEnd/>
            <a:tailEnd/>
          </a:ln>
        </p:spPr>
        <p:txBody>
          <a:bodyPr wrap="none">
            <a:spAutoFit/>
          </a:bodyPr>
          <a:lstStyle/>
          <a:p>
            <a:pPr fontAlgn="base">
              <a:spcBef>
                <a:spcPct val="0"/>
              </a:spcBef>
              <a:spcAft>
                <a:spcPct val="0"/>
              </a:spcAft>
              <a:defRPr/>
            </a:pPr>
            <a:r>
              <a:rPr lang="en-US" sz="3200" b="1" dirty="0">
                <a:latin typeface="Times New Roman"/>
              </a:rPr>
              <a:t>Excretion</a:t>
            </a:r>
          </a:p>
        </p:txBody>
      </p:sp>
      <p:pic>
        <p:nvPicPr>
          <p:cNvPr id="2" name="Picture 1">
            <a:extLst>
              <a:ext uri="{FF2B5EF4-FFF2-40B4-BE49-F238E27FC236}">
                <a16:creationId xmlns:a16="http://schemas.microsoft.com/office/drawing/2014/main" id="{19D9BA6F-6CC3-4A8A-164F-427DCF3A0B13}"/>
              </a:ext>
            </a:extLst>
          </p:cNvPr>
          <p:cNvPicPr>
            <a:picLocks noChangeAspect="1"/>
          </p:cNvPicPr>
          <p:nvPr/>
        </p:nvPicPr>
        <p:blipFill>
          <a:blip r:embed="rId3"/>
          <a:stretch>
            <a:fillRect/>
          </a:stretch>
        </p:blipFill>
        <p:spPr>
          <a:xfrm>
            <a:off x="3175083" y="1778000"/>
            <a:ext cx="8062664" cy="4755243"/>
          </a:xfrm>
          <a:prstGeom prst="rect">
            <a:avLst/>
          </a:prstGeom>
        </p:spPr>
      </p:pic>
    </p:spTree>
    <p:extLst>
      <p:ext uri="{BB962C8B-B14F-4D97-AF65-F5344CB8AC3E}">
        <p14:creationId xmlns:p14="http://schemas.microsoft.com/office/powerpoint/2010/main" val="141056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94BD-D162-163E-C2D3-0830E5F0D8AE}"/>
            </a:ext>
          </a:extLst>
        </p:cNvPr>
        <p:cNvGrpSpPr/>
        <p:nvPr/>
      </p:nvGrpSpPr>
      <p:grpSpPr>
        <a:xfrm>
          <a:off x="0" y="0"/>
          <a:ext cx="0" cy="0"/>
          <a:chOff x="0" y="0"/>
          <a:chExt cx="0" cy="0"/>
        </a:xfrm>
      </p:grpSpPr>
      <p:pic>
        <p:nvPicPr>
          <p:cNvPr id="8194" name="Picture 3" descr="17_01">
            <a:extLst>
              <a:ext uri="{FF2B5EF4-FFF2-40B4-BE49-F238E27FC236}">
                <a16:creationId xmlns:a16="http://schemas.microsoft.com/office/drawing/2014/main" id="{3BF3075C-5149-3728-FCB9-AA43D24B178F}"/>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19400" y="635001"/>
            <a:ext cx="7100888" cy="5921375"/>
          </a:xfrm>
          <a:prstGeom prst="rect">
            <a:avLst/>
          </a:prstGeom>
          <a:noFill/>
          <a:ln w="9525">
            <a:noFill/>
            <a:miter lim="800000"/>
            <a:headEnd/>
            <a:tailEnd/>
          </a:ln>
        </p:spPr>
      </p:pic>
      <p:sp>
        <p:nvSpPr>
          <p:cNvPr id="8195" name="Rectangle 2">
            <a:extLst>
              <a:ext uri="{FF2B5EF4-FFF2-40B4-BE49-F238E27FC236}">
                <a16:creationId xmlns:a16="http://schemas.microsoft.com/office/drawing/2014/main" id="{E5A7C8B1-D34A-5AF1-E2F7-B13D4E4C1B7B}"/>
              </a:ext>
            </a:extLst>
          </p:cNvPr>
          <p:cNvSpPr>
            <a:spLocks noGrp="1" noChangeArrowheads="1"/>
          </p:cNvSpPr>
          <p:nvPr>
            <p:ph type="title"/>
          </p:nvPr>
        </p:nvSpPr>
        <p:spPr>
          <a:xfrm>
            <a:off x="65171" y="60376"/>
            <a:ext cx="7598668" cy="574625"/>
          </a:xfrm>
        </p:spPr>
        <p:txBody>
          <a:bodyPr>
            <a:normAutofit/>
          </a:bodyPr>
          <a:lstStyle/>
          <a:p>
            <a:pPr algn="l" eaLnBrk="1" hangingPunct="1"/>
            <a:r>
              <a:rPr lang="en-CA" b="1" dirty="0"/>
              <a:t>Annelid Body Plan</a:t>
            </a:r>
          </a:p>
        </p:txBody>
      </p:sp>
      <p:sp>
        <p:nvSpPr>
          <p:cNvPr id="8196" name="Text Box 4">
            <a:extLst>
              <a:ext uri="{FF2B5EF4-FFF2-40B4-BE49-F238E27FC236}">
                <a16:creationId xmlns:a16="http://schemas.microsoft.com/office/drawing/2014/main" id="{1AF0A6E7-BE7A-6208-CE81-C2AFC31F23C5}"/>
              </a:ext>
            </a:extLst>
          </p:cNvPr>
          <p:cNvSpPr txBox="1">
            <a:spLocks noChangeArrowheads="1"/>
          </p:cNvSpPr>
          <p:nvPr/>
        </p:nvSpPr>
        <p:spPr bwMode="auto">
          <a:xfrm>
            <a:off x="5486401" y="1431926"/>
            <a:ext cx="847725" cy="396875"/>
          </a:xfrm>
          <a:prstGeom prst="rect">
            <a:avLst/>
          </a:prstGeom>
          <a:noFill/>
          <a:ln w="9525">
            <a:noFill/>
            <a:miter lim="800000"/>
            <a:headEnd/>
            <a:tailEnd/>
          </a:ln>
        </p:spPr>
        <p:txBody>
          <a:bodyPr wrap="none">
            <a:spAutoFit/>
          </a:bodyPr>
          <a:lstStyle/>
          <a:p>
            <a:pPr algn="r" rtl="1">
              <a:defRPr/>
            </a:pPr>
            <a:r>
              <a:rPr lang="en-US" sz="2000">
                <a:solidFill>
                  <a:srgbClr val="000000"/>
                </a:solidFill>
                <a:latin typeface="Arial" pitchFamily="34" charset="0"/>
              </a:rPr>
              <a:t>Setae</a:t>
            </a:r>
          </a:p>
        </p:txBody>
      </p:sp>
      <p:sp>
        <p:nvSpPr>
          <p:cNvPr id="8197" name="Line 5">
            <a:extLst>
              <a:ext uri="{FF2B5EF4-FFF2-40B4-BE49-F238E27FC236}">
                <a16:creationId xmlns:a16="http://schemas.microsoft.com/office/drawing/2014/main" id="{21D13F9A-7C61-F2D3-A4C6-D3E1B8F995CC}"/>
              </a:ext>
            </a:extLst>
          </p:cNvPr>
          <p:cNvSpPr>
            <a:spLocks noChangeShapeType="1"/>
          </p:cNvSpPr>
          <p:nvPr/>
        </p:nvSpPr>
        <p:spPr bwMode="auto">
          <a:xfrm>
            <a:off x="6172200" y="1828800"/>
            <a:ext cx="1066800" cy="1066800"/>
          </a:xfrm>
          <a:prstGeom prst="line">
            <a:avLst/>
          </a:prstGeom>
          <a:noFill/>
          <a:ln w="19050">
            <a:solidFill>
              <a:schemeClr val="tx1"/>
            </a:solidFill>
            <a:round/>
            <a:headEnd/>
            <a:tailEnd/>
          </a:ln>
        </p:spPr>
        <p:txBody>
          <a:bodyPr wrap="none"/>
          <a:lstStyle/>
          <a:p>
            <a:pPr algn="r" rtl="1">
              <a:defRPr/>
            </a:pPr>
            <a:endParaRPr lang="ar-IQ">
              <a:solidFill>
                <a:srgbClr val="000000"/>
              </a:solidFill>
              <a:latin typeface="Times New Roman"/>
            </a:endParaRPr>
          </a:p>
        </p:txBody>
      </p:sp>
    </p:spTree>
    <p:extLst>
      <p:ext uri="{BB962C8B-B14F-4D97-AF65-F5344CB8AC3E}">
        <p14:creationId xmlns:p14="http://schemas.microsoft.com/office/powerpoint/2010/main" val="198914080"/>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1789</TotalTime>
  <Words>1402</Words>
  <Application>Microsoft Office PowerPoint</Application>
  <PresentationFormat>شاشة عريضة</PresentationFormat>
  <Paragraphs>216</Paragraphs>
  <Slides>42</Slides>
  <Notes>37</Notes>
  <HiddenSlides>0</HiddenSlides>
  <MMClips>0</MMClips>
  <ScaleCrop>false</ScaleCrop>
  <HeadingPairs>
    <vt:vector size="6" baseType="variant">
      <vt:variant>
        <vt:lpstr>الخطوط المستخدمة</vt:lpstr>
      </vt:variant>
      <vt:variant>
        <vt:i4>8</vt:i4>
      </vt:variant>
      <vt:variant>
        <vt:lpstr>نسق</vt:lpstr>
      </vt:variant>
      <vt:variant>
        <vt:i4>3</vt:i4>
      </vt:variant>
      <vt:variant>
        <vt:lpstr>عناوين الشرائح</vt:lpstr>
      </vt:variant>
      <vt:variant>
        <vt:i4>42</vt:i4>
      </vt:variant>
    </vt:vector>
  </HeadingPairs>
  <TitlesOfParts>
    <vt:vector size="53" baseType="lpstr">
      <vt:lpstr>Aptos</vt:lpstr>
      <vt:lpstr>Arial</vt:lpstr>
      <vt:lpstr>Arial Rounded MT Bold</vt:lpstr>
      <vt:lpstr>Calibri</vt:lpstr>
      <vt:lpstr>Calibri Light</vt:lpstr>
      <vt:lpstr>Constantia</vt:lpstr>
      <vt:lpstr>Times New Roman</vt:lpstr>
      <vt:lpstr>Wingdings</vt:lpstr>
      <vt:lpstr>نسق Office</vt:lpstr>
      <vt:lpstr>1_نسق Office</vt:lpstr>
      <vt:lpstr>6_Default Design</vt:lpstr>
      <vt:lpstr>عرض تقديمي في PowerPoint</vt:lpstr>
      <vt:lpstr>Annelida Characteristics</vt:lpstr>
      <vt:lpstr>Annelida Characteristics</vt:lpstr>
      <vt:lpstr>عرض تقديمي في PowerPoint</vt:lpstr>
      <vt:lpstr>عرض تقديمي في PowerPoint</vt:lpstr>
      <vt:lpstr>عرض تقديمي في PowerPoint</vt:lpstr>
      <vt:lpstr>عرض تقديمي في PowerPoint</vt:lpstr>
      <vt:lpstr>عرض تقديمي في PowerPoint</vt:lpstr>
      <vt:lpstr>Annelid Body Plan</vt:lpstr>
      <vt:lpstr>Phylum Annelida</vt:lpstr>
      <vt:lpstr>Class Polychaeta                          </vt:lpstr>
      <vt:lpstr>عرض تقديمي في PowerPoint</vt:lpstr>
      <vt:lpstr>عرض تقديمي في PowerPoint</vt:lpstr>
      <vt:lpstr>عرض تقديمي في PowerPoint</vt:lpstr>
      <vt:lpstr>Polychaete Reproduction</vt:lpstr>
      <vt:lpstr>Class Polychaeta </vt:lpstr>
      <vt:lpstr>Polychaeta</vt:lpstr>
      <vt:lpstr>Polychaeta</vt:lpstr>
      <vt:lpstr>Class Oligochaeta</vt:lpstr>
      <vt:lpstr>Upon careful examination of the worm,  the followings opening can be observed :  1-themouth. 2-the anus. 3-Dorsal pores, the first opening located in the middle line starting from the 8 th or      9 th segment to the end of the body. 4-excretory pores, nephridiopores which form tow rows in the ventral side. A pair in     each segment except through the first three segments and the last.  5- male genital opening are a pair of slit openings on the ventral side of segment 15. 6- female genital openings are tow small round opening located on the ventral side       of segment 14. 7- openings of seminal receptacles these are a pair of small openings located between 9,10      segments and 10,11 segments .These belong to the genital reservoirs in which a      worm participating sperms from the other worm involved in the mating process . </vt:lpstr>
      <vt:lpstr>Oligochaete Anatomy</vt:lpstr>
      <vt:lpstr>عرض تقديمي في PowerPoint</vt:lpstr>
      <vt:lpstr>Oligochaete Anatomy</vt:lpstr>
      <vt:lpstr>Class Oligochaeta</vt:lpstr>
      <vt:lpstr>Oligochaete Reproduction</vt:lpstr>
      <vt:lpstr>Earthworms Secret Cocoons Where They Store Their Eggs!                  </vt:lpstr>
      <vt:lpstr>Aquatic Oligochaetes</vt:lpstr>
      <vt:lpstr>Class Hirudinea  ( Leeches )</vt:lpstr>
      <vt:lpstr>Class Hirudinea</vt:lpstr>
      <vt:lpstr>عرض تقديمي في PowerPoint</vt:lpstr>
      <vt:lpstr>Class Hirudinea</vt:lpstr>
      <vt:lpstr>Class Hirudinea</vt:lpstr>
      <vt:lpstr>عرض تقديمي في PowerPoint</vt:lpstr>
      <vt:lpstr>عرض تقديمي في PowerPoint</vt:lpstr>
      <vt:lpstr>Ecology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The Big Picture</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Yad</dc:creator>
  <cp:lastModifiedBy>Dr.Sabeeh AL-Mayah</cp:lastModifiedBy>
  <cp:revision>26</cp:revision>
  <dcterms:created xsi:type="dcterms:W3CDTF">2019-10-18T12:31:38Z</dcterms:created>
  <dcterms:modified xsi:type="dcterms:W3CDTF">2026-03-08T21:10:20Z</dcterms:modified>
</cp:coreProperties>
</file>